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73"/>
  </p:notesMasterIdLst>
  <p:sldIdLst>
    <p:sldId id="292" r:id="rId2"/>
    <p:sldId id="294" r:id="rId3"/>
    <p:sldId id="262" r:id="rId4"/>
    <p:sldId id="260" r:id="rId5"/>
    <p:sldId id="263" r:id="rId6"/>
    <p:sldId id="264" r:id="rId7"/>
    <p:sldId id="301" r:id="rId8"/>
    <p:sldId id="261" r:id="rId9"/>
    <p:sldId id="267" r:id="rId10"/>
    <p:sldId id="268" r:id="rId11"/>
    <p:sldId id="300" r:id="rId12"/>
    <p:sldId id="296" r:id="rId13"/>
    <p:sldId id="299" r:id="rId14"/>
    <p:sldId id="298" r:id="rId15"/>
    <p:sldId id="295" r:id="rId16"/>
    <p:sldId id="297" r:id="rId17"/>
    <p:sldId id="266" r:id="rId18"/>
    <p:sldId id="302" r:id="rId19"/>
    <p:sldId id="303" r:id="rId20"/>
    <p:sldId id="304" r:id="rId21"/>
    <p:sldId id="305" r:id="rId22"/>
    <p:sldId id="306" r:id="rId23"/>
    <p:sldId id="308" r:id="rId24"/>
    <p:sldId id="307" r:id="rId25"/>
    <p:sldId id="309" r:id="rId26"/>
    <p:sldId id="310" r:id="rId27"/>
    <p:sldId id="277" r:id="rId28"/>
    <p:sldId id="338" r:id="rId29"/>
    <p:sldId id="313" r:id="rId30"/>
    <p:sldId id="311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3" r:id="rId40"/>
    <p:sldId id="322" r:id="rId41"/>
    <p:sldId id="324" r:id="rId42"/>
    <p:sldId id="325" r:id="rId43"/>
    <p:sldId id="326" r:id="rId44"/>
    <p:sldId id="327" r:id="rId45"/>
    <p:sldId id="328" r:id="rId46"/>
    <p:sldId id="329" r:id="rId47"/>
    <p:sldId id="355" r:id="rId48"/>
    <p:sldId id="341" r:id="rId49"/>
    <p:sldId id="342" r:id="rId50"/>
    <p:sldId id="343" r:id="rId51"/>
    <p:sldId id="344" r:id="rId52"/>
    <p:sldId id="345" r:id="rId53"/>
    <p:sldId id="347" r:id="rId54"/>
    <p:sldId id="348" r:id="rId55"/>
    <p:sldId id="349" r:id="rId56"/>
    <p:sldId id="350" r:id="rId57"/>
    <p:sldId id="351" r:id="rId58"/>
    <p:sldId id="352" r:id="rId59"/>
    <p:sldId id="354" r:id="rId60"/>
    <p:sldId id="353" r:id="rId61"/>
    <p:sldId id="356" r:id="rId62"/>
    <p:sldId id="357" r:id="rId63"/>
    <p:sldId id="331" r:id="rId64"/>
    <p:sldId id="336" r:id="rId65"/>
    <p:sldId id="332" r:id="rId66"/>
    <p:sldId id="334" r:id="rId67"/>
    <p:sldId id="335" r:id="rId68"/>
    <p:sldId id="333" r:id="rId69"/>
    <p:sldId id="337" r:id="rId70"/>
    <p:sldId id="330" r:id="rId71"/>
    <p:sldId id="312" r:id="rId7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212"/>
    <a:srgbClr val="FCF6F0"/>
    <a:srgbClr val="E14026"/>
    <a:srgbClr val="FBF5EF"/>
    <a:srgbClr val="1E5A75"/>
    <a:srgbClr val="68A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67" autoAdjust="0"/>
    <p:restoredTop sz="75140"/>
  </p:normalViewPr>
  <p:slideViewPr>
    <p:cSldViewPr snapToGrid="0">
      <p:cViewPr varScale="1">
        <p:scale>
          <a:sx n="67" d="100"/>
          <a:sy n="67" d="100"/>
        </p:scale>
        <p:origin x="192" y="560"/>
      </p:cViewPr>
      <p:guideLst>
        <p:guide orient="horz" pos="2160"/>
        <p:guide pos="3840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F912B-1015-864F-9F81-3F26D8AD7374}" type="datetimeFigureOut">
              <a:rPr lang="nl-NL" smtClean="0"/>
              <a:t>22-09-18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EBFAD-6D0B-F242-9F55-ABDA29A4336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53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675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4124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16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91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775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Subscribe</a:t>
            </a:r>
            <a:r>
              <a:rPr lang="nl-NL" dirty="0"/>
              <a:t> takes </a:t>
            </a:r>
            <a:r>
              <a:rPr lang="nl-NL" dirty="0" err="1"/>
              <a:t>exactly</a:t>
            </a:r>
            <a:r>
              <a:rPr lang="nl-NL" dirty="0"/>
              <a:t> these </a:t>
            </a:r>
            <a:r>
              <a:rPr lang="nl-NL" dirty="0" err="1"/>
              <a:t>three</a:t>
            </a:r>
            <a:r>
              <a:rPr lang="nl-NL" dirty="0"/>
              <a:t> parameters!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154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8801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4850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1389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44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527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357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909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4117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664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270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07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58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3859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07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2859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r>
              <a:rPr lang="nl-NL" dirty="0"/>
              <a:t>It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 catch.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355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25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F720AD-921C-4D07-A0F2-46E2475D3A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383" y="1890969"/>
            <a:ext cx="6154056" cy="225660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BE9A4AC-5979-43F7-A81B-BC8CB9A1A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7553">
            <a:off x="8332341" y="1493486"/>
            <a:ext cx="6112552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Titel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500" y="1986482"/>
            <a:ext cx="10552689" cy="1796432"/>
          </a:xfrm>
          <a:prstGeom prst="rect">
            <a:avLst/>
          </a:prstGeom>
        </p:spPr>
        <p:txBody>
          <a:bodyPr anchor="ctr" anchorCtr="0"/>
          <a:lstStyle>
            <a:lvl1pPr>
              <a:defRPr sz="3600" b="0" i="0" cap="all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nl-NL" dirty="0"/>
              <a:t>Hier dan een titel van een hoofdstuk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3B0AE-CF6A-42EC-88A7-3555FD2946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956" y="5278161"/>
            <a:ext cx="3705117" cy="13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311502"/>
            <a:ext cx="1153795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0E459-D603-43A3-94DF-B735B83A93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rgbClr val="07618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31850" y="1676854"/>
            <a:ext cx="10350500" cy="4532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89336-C7C0-4079-A56B-E689644EB0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34923-928B-4BEB-905E-176DD5E8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E15FDD-461E-41C6-9613-28F42A8D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BD85CE-1071-4E90-8C86-0DC77FBA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BEE5-72EB-49E1-B64B-313618BA3122}" type="datetimeFigureOut">
              <a:rPr lang="nl-NL" smtClean="0"/>
              <a:t>22-09-18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44349F-8B81-414B-A102-BCC4BF37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ABE-FFF4-4993-95DB-1948439C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87A5-ECA9-4F04-98B7-4E3AC591B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329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7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10.tiff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8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10.tiff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8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51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b="1" dirty="0">
              <a:solidFill>
                <a:srgbClr val="000080"/>
              </a:solidFill>
            </a:endParaRPr>
          </a:p>
          <a:p>
            <a:pPr marL="0" indent="0">
              <a:buNone/>
            </a:pPr>
            <a:endParaRPr lang="nl-NL" b="1" i="1" dirty="0">
              <a:solidFill>
                <a:srgbClr val="000080"/>
              </a:solidFill>
            </a:endParaRP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99635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149B3-0D6E-1144-8B72-E0C7C7D0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379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b="1" dirty="0">
              <a:solidFill>
                <a:srgbClr val="000080"/>
              </a:solidFill>
            </a:endParaRPr>
          </a:p>
          <a:p>
            <a:pPr marL="0" indent="0">
              <a:buNone/>
            </a:pPr>
            <a:endParaRPr lang="nl-NL" b="1" i="1" dirty="0">
              <a:solidFill>
                <a:srgbClr val="000080"/>
              </a:solidFill>
            </a:endParaRP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</a:t>
            </a:r>
          </a:p>
          <a:p>
            <a:pPr marL="0" indent="0">
              <a:buNone/>
            </a:pPr>
            <a:endParaRPr lang="nl-NL" dirty="0">
              <a:solidFill>
                <a:srgbClr val="DBEFFF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589158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24221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080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         </a:t>
            </a:r>
            <a:r>
              <a:rPr lang="nl-NL" b="1" dirty="0" err="1">
                <a:solidFill>
                  <a:srgbClr val="FFA033"/>
                </a:solidFill>
              </a:rPr>
              <a:t>function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>
                <a:solidFill>
                  <a:srgbClr val="FFA033"/>
                </a:solidFill>
              </a:rPr>
              <a:t>return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65246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         </a:t>
            </a:r>
            <a:r>
              <a:rPr lang="nl-NL" b="1" dirty="0" err="1">
                <a:solidFill>
                  <a:srgbClr val="FFA033"/>
                </a:solidFill>
              </a:rPr>
              <a:t>function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>
                <a:solidFill>
                  <a:srgbClr val="FFA033"/>
                </a:solidFill>
              </a:rPr>
              <a:t>return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89DE0A-5594-8549-961C-39E505F20B41}"/>
              </a:ext>
            </a:extLst>
          </p:cNvPr>
          <p:cNvSpPr/>
          <p:nvPr/>
        </p:nvSpPr>
        <p:spPr>
          <a:xfrm>
            <a:off x="349250" y="2347507"/>
            <a:ext cx="1012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b="1" dirty="0" err="1">
                <a:solidFill>
                  <a:srgbClr val="FFA033"/>
                </a:solidFill>
              </a:rPr>
              <a:t>async</a:t>
            </a:r>
            <a:endParaRPr lang="nl-NL" sz="28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26587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Browser support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77B76FAB-11C8-CF44-A1CE-7D4118CD92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49250" y="1386277"/>
            <a:ext cx="11537950" cy="5144308"/>
          </a:xfrm>
        </p:spPr>
      </p:pic>
      <p:sp>
        <p:nvSpPr>
          <p:cNvPr id="7" name="Wolk 6">
            <a:extLst>
              <a:ext uri="{FF2B5EF4-FFF2-40B4-BE49-F238E27FC236}">
                <a16:creationId xmlns:a16="http://schemas.microsoft.com/office/drawing/2014/main" id="{6CE88ECC-2CCD-734E-8370-D1735B3389D6}"/>
              </a:ext>
            </a:extLst>
          </p:cNvPr>
          <p:cNvSpPr/>
          <p:nvPr/>
        </p:nvSpPr>
        <p:spPr>
          <a:xfrm>
            <a:off x="1811867" y="1591734"/>
            <a:ext cx="8382000" cy="443653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/>
                </a:solidFill>
              </a:rPr>
              <a:t>It does </a:t>
            </a:r>
            <a:r>
              <a:rPr lang="nl-NL" sz="2800" dirty="0" err="1">
                <a:solidFill>
                  <a:schemeClr val="tx1"/>
                </a:solidFill>
              </a:rPr>
              <a:t>not</a:t>
            </a:r>
            <a:r>
              <a:rPr lang="nl-NL" sz="2800" dirty="0">
                <a:solidFill>
                  <a:schemeClr val="tx1"/>
                </a:solidFill>
              </a:rPr>
              <a:t> matter </a:t>
            </a:r>
            <a:r>
              <a:rPr lang="nl-NL" sz="2800" dirty="0" err="1">
                <a:solidFill>
                  <a:schemeClr val="tx1"/>
                </a:solidFill>
              </a:rPr>
              <a:t>if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you</a:t>
            </a:r>
            <a:br>
              <a:rPr lang="nl-NL" sz="2800" dirty="0">
                <a:solidFill>
                  <a:schemeClr val="tx1"/>
                </a:solidFill>
              </a:rPr>
            </a:br>
            <a:br>
              <a:rPr lang="nl-NL" sz="2800" dirty="0">
                <a:solidFill>
                  <a:schemeClr val="tx1"/>
                </a:solidFill>
              </a:rPr>
            </a:br>
            <a:r>
              <a:rPr lang="nl-NL" sz="2800" dirty="0" err="1">
                <a:solidFill>
                  <a:schemeClr val="tx1"/>
                </a:solidFill>
              </a:rPr>
              <a:t>transpile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your</a:t>
            </a:r>
            <a:r>
              <a:rPr lang="nl-NL" sz="2800" dirty="0">
                <a:solidFill>
                  <a:schemeClr val="tx1"/>
                </a:solidFill>
              </a:rPr>
              <a:t> code!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6451EC-889B-1F4A-8327-7A88CF905BC2}"/>
              </a:ext>
            </a:extLst>
          </p:cNvPr>
          <p:cNvSpPr/>
          <p:nvPr/>
        </p:nvSpPr>
        <p:spPr>
          <a:xfrm>
            <a:off x="9779764" y="890660"/>
            <a:ext cx="2107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DBEFFF"/>
                </a:solidFill>
              </a:rPr>
              <a:t>Source: </a:t>
            </a:r>
            <a:r>
              <a:rPr lang="nl-NL" dirty="0" err="1">
                <a:solidFill>
                  <a:srgbClr val="DBEFFF"/>
                </a:solidFill>
              </a:rPr>
              <a:t>caniuse.com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54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pitfalls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798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three friends.</a:t>
            </a:r>
          </a:p>
          <a:p>
            <a:r>
              <a:rPr lang="en-US" dirty="0"/>
              <a:t>Who did the most recent push?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B20DB-A8E9-DB47-8339-B52605B4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Handling </a:t>
            </a:r>
            <a:r>
              <a:rPr lang="nl-NL" dirty="0" err="1"/>
              <a:t>asynchronicity</a:t>
            </a:r>
            <a:r>
              <a:rPr lang="nl-NL" dirty="0"/>
              <a:t> in Javascript in 2018</a:t>
            </a:r>
          </a:p>
        </p:txBody>
      </p:sp>
    </p:spTree>
    <p:extLst>
      <p:ext uri="{BB962C8B-B14F-4D97-AF65-F5344CB8AC3E}">
        <p14:creationId xmlns:p14="http://schemas.microsoft.com/office/powerpoint/2010/main" val="280473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66366-64BB-DB41-8599-E4DED78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16EB7-D0C9-7F43-8B61-2057992C86D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if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 err="1"/>
              <a:t>.pushed_at</a:t>
            </a:r>
            <a:r>
              <a:rPr lang="nl-NL" dirty="0"/>
              <a:t> &gt;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 err="1"/>
              <a:t>.pushed_at</a:t>
            </a:r>
            <a:r>
              <a:rPr lang="nl-NL" dirty="0"/>
              <a:t> </a:t>
            </a:r>
          </a:p>
          <a:p>
            <a:pPr marL="0" indent="0">
              <a:buNone/>
            </a:pPr>
            <a:r>
              <a:rPr lang="nl-NL" dirty="0"/>
              <a:t>	&amp;&amp;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&gt;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 err="1"/>
              <a:t>.pushed_at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'I won!’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8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16EB7-D0C9-7F43-8B61-2057992C86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</p:spPr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if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 err="1"/>
              <a:t>.pushed_at</a:t>
            </a:r>
            <a:r>
              <a:rPr lang="nl-NL" dirty="0"/>
              <a:t> &gt;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 err="1"/>
              <a:t>.pushed_at</a:t>
            </a:r>
            <a:r>
              <a:rPr lang="nl-NL" dirty="0"/>
              <a:t> </a:t>
            </a:r>
          </a:p>
          <a:p>
            <a:pPr marL="0" indent="0">
              <a:buNone/>
            </a:pPr>
            <a:r>
              <a:rPr lang="nl-NL" dirty="0"/>
              <a:t>	&amp;&amp;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&gt;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 err="1"/>
              <a:t>.pushed_at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'I won!’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566366-64BB-DB41-8599-E4DED78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4A94C5E-5AD7-1548-B721-5ECC7464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3861DC1-52A3-C845-ACBE-2422EDA8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256B1A4-722C-E945-B906-C2F346B11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405E2A9-F626-FC4B-97B8-9CD7182C9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3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90A1A529-F2ED-6A45-9AF2-ACF02B38EB70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4594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1DE365AD-F3A3-AD40-B8DB-C07B8A5AA253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7476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376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[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/>
              <a:t>] =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2824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[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/>
              <a:t>] =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800B70-ADF4-5849-8E08-13AF99C9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: </a:t>
            </a:r>
            <a:r>
              <a:rPr lang="nl-NL" dirty="0" err="1"/>
              <a:t>async</a:t>
            </a:r>
            <a:r>
              <a:rPr lang="nl-NL" dirty="0"/>
              <a:t> /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Syntactic</a:t>
            </a:r>
            <a:r>
              <a:rPr lang="nl-NL" dirty="0"/>
              <a:t> </a:t>
            </a:r>
            <a:r>
              <a:rPr lang="nl-NL" dirty="0" err="1"/>
              <a:t>sugar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Promises</a:t>
            </a:r>
            <a:endParaRPr lang="nl-NL" dirty="0"/>
          </a:p>
          <a:p>
            <a:r>
              <a:rPr lang="nl-NL" dirty="0"/>
              <a:t>Built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JavaScript</a:t>
            </a:r>
            <a:endParaRPr lang="nl-NL" dirty="0"/>
          </a:p>
          <a:p>
            <a:r>
              <a:rPr lang="nl-NL" dirty="0" err="1"/>
              <a:t>Imperative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code</a:t>
            </a:r>
          </a:p>
          <a:p>
            <a:r>
              <a:rPr lang="nl-NL" dirty="0" err="1"/>
              <a:t>Emit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643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EEFAE-1122-8B40-815A-DEF5CDEE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Bonus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8A90EF-160C-3449-889C-BC6DDCED32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Works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normal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/catch</a:t>
            </a:r>
          </a:p>
          <a:p>
            <a:r>
              <a:rPr lang="nl-NL" dirty="0"/>
              <a:t>Works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implements</a:t>
            </a:r>
            <a:r>
              <a:rPr lang="nl-NL" dirty="0"/>
              <a:t> </a:t>
            </a:r>
            <a:r>
              <a:rPr lang="nl-NL" b="1" dirty="0" err="1"/>
              <a:t>then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Promises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875539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0400B-0583-2F43-883B-91201E47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3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Michel Vollebregt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BBA79CA-2A91-A644-80E1-DC57BE15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520950"/>
            <a:ext cx="2019300" cy="20193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E2697F1-F08F-D748-BF80-9210E5AD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94" y="3962400"/>
            <a:ext cx="1506559" cy="15891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EA6EA2-E67F-8645-8205-0F060DFD7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76" y="2971800"/>
            <a:ext cx="1689100" cy="31369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472DCB4-308A-1A44-B14B-9286FEF0F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6606" y="1390650"/>
            <a:ext cx="1739900" cy="17399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D815AF3E-610F-BA4B-8493-06FBA543E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645" y="4795947"/>
            <a:ext cx="1941939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r>
              <a:rPr lang="nl-NL" dirty="0"/>
              <a:t> on </a:t>
            </a:r>
            <a:r>
              <a:rPr lang="nl-NL" dirty="0" err="1"/>
              <a:t>steroids</a:t>
            </a:r>
            <a:endParaRPr lang="nl-NL" dirty="0"/>
          </a:p>
          <a:p>
            <a:r>
              <a:rPr lang="nl-NL" dirty="0" err="1"/>
              <a:t>Observable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stream of </a:t>
            </a:r>
            <a:r>
              <a:rPr lang="nl-NL" dirty="0" err="1"/>
              <a:t>values</a:t>
            </a:r>
            <a:r>
              <a:rPr lang="nl-NL" dirty="0"/>
              <a:t> over time</a:t>
            </a:r>
          </a:p>
          <a:p>
            <a:r>
              <a:rPr lang="nl-NL" dirty="0" err="1"/>
              <a:t>Manipulate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combine </a:t>
            </a:r>
            <a:r>
              <a:rPr lang="nl-NL" dirty="0" err="1"/>
              <a:t>with</a:t>
            </a:r>
            <a:r>
              <a:rPr lang="nl-NL" dirty="0"/>
              <a:t> operators</a:t>
            </a:r>
          </a:p>
          <a:p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RxJS</a:t>
            </a:r>
            <a:endParaRPr lang="nl-NL" dirty="0"/>
          </a:p>
          <a:p>
            <a:r>
              <a:rPr lang="nl-NL" dirty="0" err="1"/>
              <a:t>Angular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2373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r>
              <a:rPr lang="nl-NL" dirty="0"/>
              <a:t>: </a:t>
            </a:r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Http response</a:t>
            </a:r>
          </a:p>
          <a:p>
            <a:r>
              <a:rPr lang="nl-NL" dirty="0"/>
              <a:t>User events</a:t>
            </a:r>
          </a:p>
          <a:p>
            <a:r>
              <a:rPr lang="nl-NL" dirty="0"/>
              <a:t>Data changes</a:t>
            </a:r>
          </a:p>
          <a:p>
            <a:r>
              <a:rPr lang="nl-NL" dirty="0"/>
              <a:t>State changes</a:t>
            </a:r>
          </a:p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kinds of events</a:t>
            </a:r>
          </a:p>
        </p:txBody>
      </p:sp>
    </p:spTree>
    <p:extLst>
      <p:ext uri="{BB962C8B-B14F-4D97-AF65-F5344CB8AC3E}">
        <p14:creationId xmlns:p14="http://schemas.microsoft.com/office/powerpoint/2010/main" val="691904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75DC7121-CE2E-F54D-9A01-8760355B434E}"/>
              </a:ext>
            </a:extLst>
          </p:cNvPr>
          <p:cNvSpPr/>
          <p:nvPr/>
        </p:nvSpPr>
        <p:spPr>
          <a:xfrm>
            <a:off x="2509342" y="2156655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httpClient</a:t>
            </a:r>
            <a:r>
              <a:rPr lang="nl-NL" sz="2800" dirty="0">
                <a:solidFill>
                  <a:schemeClr val="tx1"/>
                </a:solidFill>
              </a:rPr>
              <a:t> returns </a:t>
            </a:r>
            <a:r>
              <a:rPr lang="nl-NL" sz="2800" dirty="0" err="1">
                <a:solidFill>
                  <a:schemeClr val="tx1"/>
                </a:solidFill>
              </a:rPr>
              <a:t>an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5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3290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6554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</a:t>
            </a:r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CA5B8029-875B-264A-8768-5B13A85A4515}"/>
              </a:ext>
            </a:extLst>
          </p:cNvPr>
          <p:cNvSpPr/>
          <p:nvPr/>
        </p:nvSpPr>
        <p:spPr>
          <a:xfrm>
            <a:off x="2509342" y="2156655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emits</a:t>
            </a:r>
            <a:r>
              <a:rPr lang="nl-NL" sz="2800" dirty="0">
                <a:solidFill>
                  <a:schemeClr val="tx1"/>
                </a:solidFill>
              </a:rPr>
              <a:t> a 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every</a:t>
            </a:r>
            <a:r>
              <a:rPr lang="nl-NL" sz="2800" dirty="0">
                <a:solidFill>
                  <a:schemeClr val="tx1"/>
                </a:solidFill>
              </a:rPr>
              <a:t> second</a:t>
            </a:r>
          </a:p>
        </p:txBody>
      </p:sp>
    </p:spTree>
    <p:extLst>
      <p:ext uri="{BB962C8B-B14F-4D97-AF65-F5344CB8AC3E}">
        <p14:creationId xmlns:p14="http://schemas.microsoft.com/office/powerpoint/2010/main" val="13364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28310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/>
              <a:t>))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C4A537-287B-834A-BCD8-C7EC7135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E8552CB-9B69-2F4D-A04F-0D52C359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6D74E8-AABF-FA46-A5CE-C5BA337F8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4389900-F162-D949-A164-1B111E812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8D97945-44F2-BE45-B015-5F15EE782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37E6082-F89B-D745-8641-F29D80B8C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sp>
        <p:nvSpPr>
          <p:cNvPr id="19" name="Wolk 18">
            <a:extLst>
              <a:ext uri="{FF2B5EF4-FFF2-40B4-BE49-F238E27FC236}">
                <a16:creationId xmlns:a16="http://schemas.microsoft.com/office/drawing/2014/main" id="{EFDA81D5-64AC-084B-9A76-1C4F2668AA66}"/>
              </a:ext>
            </a:extLst>
          </p:cNvPr>
          <p:cNvSpPr/>
          <p:nvPr/>
        </p:nvSpPr>
        <p:spPr>
          <a:xfrm>
            <a:off x="3647562" y="3403839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Don’t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forget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to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unsubscribe</a:t>
            </a:r>
            <a:r>
              <a:rPr lang="nl-NL" sz="28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752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events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Stop </a:t>
            </a:r>
            <a:r>
              <a:rPr lang="nl-NL" dirty="0" err="1"/>
              <a:t>emitting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End </a:t>
            </a:r>
            <a:r>
              <a:rPr lang="nl-NL" dirty="0" err="1"/>
              <a:t>an</a:t>
            </a:r>
            <a:r>
              <a:rPr lang="nl-NL" dirty="0"/>
              <a:t> error state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93198708-D834-9044-B170-435C4AB1AD40}"/>
              </a:ext>
            </a:extLst>
          </p:cNvPr>
          <p:cNvSpPr/>
          <p:nvPr/>
        </p:nvSpPr>
        <p:spPr>
          <a:xfrm>
            <a:off x="493802" y="2276317"/>
            <a:ext cx="2439179" cy="37438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next(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complete()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error(</a:t>
            </a:r>
            <a:r>
              <a:rPr lang="nl-NL" sz="2800" dirty="0" err="1">
                <a:solidFill>
                  <a:schemeClr val="tx1"/>
                </a:solidFill>
              </a:rPr>
              <a:t>err</a:t>
            </a:r>
            <a:r>
              <a:rPr lang="nl-NL" sz="28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0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1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3A05DC-2038-5D41-BCFE-C49C12747D4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Promises</a:t>
            </a:r>
            <a:endParaRPr lang="nl-NL" dirty="0"/>
          </a:p>
          <a:p>
            <a:r>
              <a:rPr lang="nl-NL" dirty="0" err="1"/>
              <a:t>Observables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?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926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Stop </a:t>
            </a:r>
            <a:r>
              <a:rPr lang="nl-NL" dirty="0" err="1"/>
              <a:t>emitting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2234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0400B-0583-2F43-883B-91201E47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3910704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2234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rgbClr val="FFC66D"/>
                </a:solidFill>
              </a:rPr>
              <a:t>map</a:t>
            </a:r>
            <a:r>
              <a:rPr lang="nl-NL" sz="2800" dirty="0"/>
              <a:t>( </a:t>
            </a:r>
            <a:r>
              <a:rPr lang="nl-NL" sz="2800" dirty="0">
                <a:solidFill>
                  <a:srgbClr val="DBEFFF"/>
                </a:solidFill>
              </a:rPr>
              <a:t>x </a:t>
            </a:r>
            <a:r>
              <a:rPr lang="nl-NL" sz="2800" dirty="0"/>
              <a:t>=&gt; </a:t>
            </a:r>
            <a:r>
              <a:rPr lang="nl-NL" sz="2800" dirty="0">
                <a:solidFill>
                  <a:srgbClr val="DBEFFF"/>
                </a:solidFill>
              </a:rPr>
              <a:t>10 * x </a:t>
            </a:r>
            <a:r>
              <a:rPr lang="nl-NL" sz="2800" dirty="0"/>
              <a:t>)</a:t>
            </a:r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7" y="51671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al 27">
            <a:extLst>
              <a:ext uri="{FF2B5EF4-FFF2-40B4-BE49-F238E27FC236}">
                <a16:creationId xmlns:a16="http://schemas.microsoft.com/office/drawing/2014/main" id="{EE872A13-D54D-4A40-83F1-067ACB9FE4CE}"/>
              </a:ext>
            </a:extLst>
          </p:cNvPr>
          <p:cNvSpPr/>
          <p:nvPr/>
        </p:nvSpPr>
        <p:spPr>
          <a:xfrm>
            <a:off x="3191773" y="4830793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10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0AE7B79F-E579-7B4B-A84B-DFF4A0F57BCA}"/>
              </a:ext>
            </a:extLst>
          </p:cNvPr>
          <p:cNvSpPr/>
          <p:nvPr/>
        </p:nvSpPr>
        <p:spPr>
          <a:xfrm>
            <a:off x="4672641" y="4830793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20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C75414A2-7A16-434B-AA7F-5B2B348950EE}"/>
              </a:ext>
            </a:extLst>
          </p:cNvPr>
          <p:cNvSpPr/>
          <p:nvPr/>
        </p:nvSpPr>
        <p:spPr>
          <a:xfrm>
            <a:off x="6135478" y="4830793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30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D06D12EB-44AE-1B47-A57B-11E7E38A872A}"/>
              </a:ext>
            </a:extLst>
          </p:cNvPr>
          <p:cNvSpPr/>
          <p:nvPr/>
        </p:nvSpPr>
        <p:spPr>
          <a:xfrm>
            <a:off x="8787052" y="4830793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50</a:t>
            </a:r>
          </a:p>
        </p:txBody>
      </p: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50" y="48307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9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293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9697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081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name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817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operators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=&gt; </a:t>
            </a:r>
            <a:r>
              <a:rPr lang="nl-NL" dirty="0">
                <a:solidFill>
                  <a:srgbClr val="8DD0FF"/>
                </a:solidFill>
              </a:rPr>
              <a:t>10 </a:t>
            </a:r>
            <a:r>
              <a:rPr lang="nl-NL" dirty="0"/>
              <a:t>* </a:t>
            </a:r>
            <a:r>
              <a:rPr lang="nl-NL" dirty="0">
                <a:solidFill>
                  <a:srgbClr val="DBEFFF"/>
                </a:solidFill>
              </a:rPr>
              <a:t>x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>
                <a:solidFill>
                  <a:srgbClr val="FFC66D"/>
                </a:solidFill>
              </a:rPr>
              <a:t>filter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=&gt; 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% </a:t>
            </a:r>
            <a:r>
              <a:rPr lang="nl-NL" dirty="0">
                <a:solidFill>
                  <a:srgbClr val="8DD0FF"/>
                </a:solidFill>
              </a:rPr>
              <a:t>20 </a:t>
            </a:r>
            <a:r>
              <a:rPr lang="nl-NL" dirty="0"/>
              <a:t>=== 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 err="1">
                <a:solidFill>
                  <a:srgbClr val="FFC66D"/>
                </a:solidFill>
              </a:rPr>
              <a:t>bufferCount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5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>
                <a:solidFill>
                  <a:srgbClr val="FFC66D"/>
                </a:solidFill>
              </a:rPr>
              <a:t>take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3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  delay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>
                <a:solidFill>
                  <a:srgbClr val="FFC66D"/>
                </a:solidFill>
              </a:rPr>
              <a:t>tap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</a:t>
            </a:r>
            <a:r>
              <a:rPr lang="nl-NL" dirty="0"/>
              <a:t>))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C66D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DA8AB22-B303-334D-938C-130D330B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commits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most recent GitHub repo I pushed to.</a:t>
            </a:r>
          </a:p>
          <a:p>
            <a:r>
              <a:rPr lang="en-US" dirty="0"/>
              <a:t>How many commits does it have?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  <p:pic>
        <p:nvPicPr>
          <p:cNvPr id="1030" name="Picture 6" descr="page1image1651904">
            <a:extLst>
              <a:ext uri="{FF2B5EF4-FFF2-40B4-BE49-F238E27FC236}">
                <a16:creationId xmlns:a16="http://schemas.microsoft.com/office/drawing/2014/main" id="{B6073390-092A-0A46-A61C-00DE6D1B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image1666880">
            <a:extLst>
              <a:ext uri="{FF2B5EF4-FFF2-40B4-BE49-F238E27FC236}">
                <a16:creationId xmlns:a16="http://schemas.microsoft.com/office/drawing/2014/main" id="{501349D4-6F15-A349-9ED3-911603C1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1image1687888">
            <a:extLst>
              <a:ext uri="{FF2B5EF4-FFF2-40B4-BE49-F238E27FC236}">
                <a16:creationId xmlns:a16="http://schemas.microsoft.com/office/drawing/2014/main" id="{99593A0A-803D-3D4E-8250-6EC7366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image1681232">
            <a:extLst>
              <a:ext uri="{FF2B5EF4-FFF2-40B4-BE49-F238E27FC236}">
                <a16:creationId xmlns:a16="http://schemas.microsoft.com/office/drawing/2014/main" id="{479B4057-D90D-0040-9AD9-84F7EDE5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1image1688096">
            <a:extLst>
              <a:ext uri="{FF2B5EF4-FFF2-40B4-BE49-F238E27FC236}">
                <a16:creationId xmlns:a16="http://schemas.microsoft.com/office/drawing/2014/main" id="{E4993573-7EEB-4446-A1C5-DFEF4FB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1688720">
            <a:extLst>
              <a:ext uri="{FF2B5EF4-FFF2-40B4-BE49-F238E27FC236}">
                <a16:creationId xmlns:a16="http://schemas.microsoft.com/office/drawing/2014/main" id="{B6F2F8BE-8F7F-8A40-B9DE-E214E023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1image1689136">
            <a:extLst>
              <a:ext uri="{FF2B5EF4-FFF2-40B4-BE49-F238E27FC236}">
                <a16:creationId xmlns:a16="http://schemas.microsoft.com/office/drawing/2014/main" id="{2549A99C-DD1F-FF41-9402-DD54FFC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1image1688512">
            <a:extLst>
              <a:ext uri="{FF2B5EF4-FFF2-40B4-BE49-F238E27FC236}">
                <a16:creationId xmlns:a16="http://schemas.microsoft.com/office/drawing/2014/main" id="{42A32702-C277-A246-B565-30ACDA84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1image1688304">
            <a:extLst>
              <a:ext uri="{FF2B5EF4-FFF2-40B4-BE49-F238E27FC236}">
                <a16:creationId xmlns:a16="http://schemas.microsoft.com/office/drawing/2014/main" id="{E2A88C2F-3445-7B41-9953-F7D61D3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1image1666464">
            <a:extLst>
              <a:ext uri="{FF2B5EF4-FFF2-40B4-BE49-F238E27FC236}">
                <a16:creationId xmlns:a16="http://schemas.microsoft.com/office/drawing/2014/main" id="{E61C979D-50A2-3A4E-9218-FA54E3A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1image1689760">
            <a:extLst>
              <a:ext uri="{FF2B5EF4-FFF2-40B4-BE49-F238E27FC236}">
                <a16:creationId xmlns:a16="http://schemas.microsoft.com/office/drawing/2014/main" id="{42127D7F-AC8A-164D-9F7D-D0F35716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1image1690592">
            <a:extLst>
              <a:ext uri="{FF2B5EF4-FFF2-40B4-BE49-F238E27FC236}">
                <a16:creationId xmlns:a16="http://schemas.microsoft.com/office/drawing/2014/main" id="{2CAA730F-E08C-274C-B5A3-03D4E6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1image1694336">
            <a:extLst>
              <a:ext uri="{FF2B5EF4-FFF2-40B4-BE49-F238E27FC236}">
                <a16:creationId xmlns:a16="http://schemas.microsoft.com/office/drawing/2014/main" id="{07C87081-D98D-5F4B-AB22-AE71916C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1image1694752">
            <a:extLst>
              <a:ext uri="{FF2B5EF4-FFF2-40B4-BE49-F238E27FC236}">
                <a16:creationId xmlns:a16="http://schemas.microsoft.com/office/drawing/2014/main" id="{D1C55EAF-DDDD-C541-9371-CD59304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1image1694960">
            <a:extLst>
              <a:ext uri="{FF2B5EF4-FFF2-40B4-BE49-F238E27FC236}">
                <a16:creationId xmlns:a16="http://schemas.microsoft.com/office/drawing/2014/main" id="{F334D972-387A-1346-914D-2386569E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1image1695168">
            <a:extLst>
              <a:ext uri="{FF2B5EF4-FFF2-40B4-BE49-F238E27FC236}">
                <a16:creationId xmlns:a16="http://schemas.microsoft.com/office/drawing/2014/main" id="{E2F61D82-0096-B942-95D3-C54B8347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1image1695376">
            <a:extLst>
              <a:ext uri="{FF2B5EF4-FFF2-40B4-BE49-F238E27FC236}">
                <a16:creationId xmlns:a16="http://schemas.microsoft.com/office/drawing/2014/main" id="{C1D227A3-74B9-3D47-811D-38AFE43B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1image1695584">
            <a:extLst>
              <a:ext uri="{FF2B5EF4-FFF2-40B4-BE49-F238E27FC236}">
                <a16:creationId xmlns:a16="http://schemas.microsoft.com/office/drawing/2014/main" id="{9E32EE27-C17C-1044-9CFB-3CBA6C3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image1695792">
            <a:extLst>
              <a:ext uri="{FF2B5EF4-FFF2-40B4-BE49-F238E27FC236}">
                <a16:creationId xmlns:a16="http://schemas.microsoft.com/office/drawing/2014/main" id="{00F0214E-FD8B-184A-91B0-3D408B22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1image1696000">
            <a:extLst>
              <a:ext uri="{FF2B5EF4-FFF2-40B4-BE49-F238E27FC236}">
                <a16:creationId xmlns:a16="http://schemas.microsoft.com/office/drawing/2014/main" id="{7A78BDA4-4E74-E242-BA4D-0AFF13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1image1696208">
            <a:extLst>
              <a:ext uri="{FF2B5EF4-FFF2-40B4-BE49-F238E27FC236}">
                <a16:creationId xmlns:a16="http://schemas.microsoft.com/office/drawing/2014/main" id="{19CD3988-ED04-8D4E-A1D2-2B5459E0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image1696416">
            <a:extLst>
              <a:ext uri="{FF2B5EF4-FFF2-40B4-BE49-F238E27FC236}">
                <a16:creationId xmlns:a16="http://schemas.microsoft.com/office/drawing/2014/main" id="{9337AB54-64E6-AB49-AA46-5018DF29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ge1image1696624">
            <a:extLst>
              <a:ext uri="{FF2B5EF4-FFF2-40B4-BE49-F238E27FC236}">
                <a16:creationId xmlns:a16="http://schemas.microsoft.com/office/drawing/2014/main" id="{F1C4F00B-7F61-B545-A599-977BFA67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image1696832">
            <a:extLst>
              <a:ext uri="{FF2B5EF4-FFF2-40B4-BE49-F238E27FC236}">
                <a16:creationId xmlns:a16="http://schemas.microsoft.com/office/drawing/2014/main" id="{F8D8AB67-8044-3B47-B80D-13A14C5F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age1image1697040">
            <a:extLst>
              <a:ext uri="{FF2B5EF4-FFF2-40B4-BE49-F238E27FC236}">
                <a16:creationId xmlns:a16="http://schemas.microsoft.com/office/drawing/2014/main" id="{0824C2EF-41B9-B94E-B446-E8E68D4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image1697248">
            <a:extLst>
              <a:ext uri="{FF2B5EF4-FFF2-40B4-BE49-F238E27FC236}">
                <a16:creationId xmlns:a16="http://schemas.microsoft.com/office/drawing/2014/main" id="{3AFEB9B7-1C62-F84D-B902-AAB31CE8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image1697456">
            <a:extLst>
              <a:ext uri="{FF2B5EF4-FFF2-40B4-BE49-F238E27FC236}">
                <a16:creationId xmlns:a16="http://schemas.microsoft.com/office/drawing/2014/main" id="{0C9A8CC1-F1DB-4F4B-9945-5D74B936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page1image1697664">
            <a:extLst>
              <a:ext uri="{FF2B5EF4-FFF2-40B4-BE49-F238E27FC236}">
                <a16:creationId xmlns:a16="http://schemas.microsoft.com/office/drawing/2014/main" id="{15EB548B-03BE-EF4C-9F1F-242AECD3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age1image1697872">
            <a:extLst>
              <a:ext uri="{FF2B5EF4-FFF2-40B4-BE49-F238E27FC236}">
                <a16:creationId xmlns:a16="http://schemas.microsoft.com/office/drawing/2014/main" id="{E63A4BB1-A1B2-1C4B-987B-5501E00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image1698080">
            <a:extLst>
              <a:ext uri="{FF2B5EF4-FFF2-40B4-BE49-F238E27FC236}">
                <a16:creationId xmlns:a16="http://schemas.microsoft.com/office/drawing/2014/main" id="{E3340DCA-D8D7-FA4A-A3D0-CCBE798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ge1image1698288">
            <a:extLst>
              <a:ext uri="{FF2B5EF4-FFF2-40B4-BE49-F238E27FC236}">
                <a16:creationId xmlns:a16="http://schemas.microsoft.com/office/drawing/2014/main" id="{9A85E08C-0C73-8E44-8014-7D395853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page1image1698496">
            <a:extLst>
              <a:ext uri="{FF2B5EF4-FFF2-40B4-BE49-F238E27FC236}">
                <a16:creationId xmlns:a16="http://schemas.microsoft.com/office/drawing/2014/main" id="{E01712A6-A164-334B-A041-B34A5593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1image1698704">
            <a:extLst>
              <a:ext uri="{FF2B5EF4-FFF2-40B4-BE49-F238E27FC236}">
                <a16:creationId xmlns:a16="http://schemas.microsoft.com/office/drawing/2014/main" id="{81FDDA32-2692-0741-97F8-2E75F9E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page1image1698912">
            <a:extLst>
              <a:ext uri="{FF2B5EF4-FFF2-40B4-BE49-F238E27FC236}">
                <a16:creationId xmlns:a16="http://schemas.microsoft.com/office/drawing/2014/main" id="{66E11247-9161-F84E-8C3F-3BD8C588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e1image1699120">
            <a:extLst>
              <a:ext uri="{FF2B5EF4-FFF2-40B4-BE49-F238E27FC236}">
                <a16:creationId xmlns:a16="http://schemas.microsoft.com/office/drawing/2014/main" id="{197764B8-61D5-9C4E-8D06-80AF72E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page1image1699328">
            <a:extLst>
              <a:ext uri="{FF2B5EF4-FFF2-40B4-BE49-F238E27FC236}">
                <a16:creationId xmlns:a16="http://schemas.microsoft.com/office/drawing/2014/main" id="{BB5ACC6B-5BF7-6F41-B8EA-B3B10F7F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699744">
            <a:extLst>
              <a:ext uri="{FF2B5EF4-FFF2-40B4-BE49-F238E27FC236}">
                <a16:creationId xmlns:a16="http://schemas.microsoft.com/office/drawing/2014/main" id="{7994FC7B-A0D6-7348-BBB6-F7F1D1BE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age1image1699952">
            <a:extLst>
              <a:ext uri="{FF2B5EF4-FFF2-40B4-BE49-F238E27FC236}">
                <a16:creationId xmlns:a16="http://schemas.microsoft.com/office/drawing/2014/main" id="{7632C818-89FA-D847-BFC7-E1D27402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page1image1702032">
            <a:extLst>
              <a:ext uri="{FF2B5EF4-FFF2-40B4-BE49-F238E27FC236}">
                <a16:creationId xmlns:a16="http://schemas.microsoft.com/office/drawing/2014/main" id="{F72242E0-24CD-094A-B630-1E2A8BE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ge1image1702240">
            <a:extLst>
              <a:ext uri="{FF2B5EF4-FFF2-40B4-BE49-F238E27FC236}">
                <a16:creationId xmlns:a16="http://schemas.microsoft.com/office/drawing/2014/main" id="{7A816E81-F2BB-0243-9C9E-CB8F1C6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page1image1702448">
            <a:extLst>
              <a:ext uri="{FF2B5EF4-FFF2-40B4-BE49-F238E27FC236}">
                <a16:creationId xmlns:a16="http://schemas.microsoft.com/office/drawing/2014/main" id="{F55B1D30-015D-594D-BF7E-88967E1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age1image1702656">
            <a:extLst>
              <a:ext uri="{FF2B5EF4-FFF2-40B4-BE49-F238E27FC236}">
                <a16:creationId xmlns:a16="http://schemas.microsoft.com/office/drawing/2014/main" id="{4B238265-2CE5-2647-A4C3-8326997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page1image1702864">
            <a:extLst>
              <a:ext uri="{FF2B5EF4-FFF2-40B4-BE49-F238E27FC236}">
                <a16:creationId xmlns:a16="http://schemas.microsoft.com/office/drawing/2014/main" id="{AE349B45-5B70-024A-A2A9-6015449D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age1image1703072">
            <a:extLst>
              <a:ext uri="{FF2B5EF4-FFF2-40B4-BE49-F238E27FC236}">
                <a16:creationId xmlns:a16="http://schemas.microsoft.com/office/drawing/2014/main" id="{FB24BC03-95E2-AD40-89E0-C9D3ADF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page1image1703280">
            <a:extLst>
              <a:ext uri="{FF2B5EF4-FFF2-40B4-BE49-F238E27FC236}">
                <a16:creationId xmlns:a16="http://schemas.microsoft.com/office/drawing/2014/main" id="{F7C62D3D-6DAC-6A45-90FA-77F2A66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age1image1703488">
            <a:extLst>
              <a:ext uri="{FF2B5EF4-FFF2-40B4-BE49-F238E27FC236}">
                <a16:creationId xmlns:a16="http://schemas.microsoft.com/office/drawing/2014/main" id="{173BE0EB-4E45-F646-8AEF-2E8287E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page1image1703696">
            <a:extLst>
              <a:ext uri="{FF2B5EF4-FFF2-40B4-BE49-F238E27FC236}">
                <a16:creationId xmlns:a16="http://schemas.microsoft.com/office/drawing/2014/main" id="{67AD6858-4289-D045-8B17-E970210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age1image3670016">
            <a:extLst>
              <a:ext uri="{FF2B5EF4-FFF2-40B4-BE49-F238E27FC236}">
                <a16:creationId xmlns:a16="http://schemas.microsoft.com/office/drawing/2014/main" id="{6FEABE44-59A9-4B49-809D-FB38DE2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1image3670224">
            <a:extLst>
              <a:ext uri="{FF2B5EF4-FFF2-40B4-BE49-F238E27FC236}">
                <a16:creationId xmlns:a16="http://schemas.microsoft.com/office/drawing/2014/main" id="{3FE4489F-CD3A-A944-A8A5-D1052AAA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age1image3670432">
            <a:extLst>
              <a:ext uri="{FF2B5EF4-FFF2-40B4-BE49-F238E27FC236}">
                <a16:creationId xmlns:a16="http://schemas.microsoft.com/office/drawing/2014/main" id="{4A5EFB22-1086-3143-84F7-246293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page1image3670640">
            <a:extLst>
              <a:ext uri="{FF2B5EF4-FFF2-40B4-BE49-F238E27FC236}">
                <a16:creationId xmlns:a16="http://schemas.microsoft.com/office/drawing/2014/main" id="{2B7DAECD-E6E8-F74F-B97C-B3D7C7D1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age1image3670848">
            <a:extLst>
              <a:ext uri="{FF2B5EF4-FFF2-40B4-BE49-F238E27FC236}">
                <a16:creationId xmlns:a16="http://schemas.microsoft.com/office/drawing/2014/main" id="{CC796B57-F1A4-7F42-ADCC-B2F3E358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page1image3671056">
            <a:extLst>
              <a:ext uri="{FF2B5EF4-FFF2-40B4-BE49-F238E27FC236}">
                <a16:creationId xmlns:a16="http://schemas.microsoft.com/office/drawing/2014/main" id="{0236B25C-C976-254A-BE30-77AB17A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1image3671264">
            <a:extLst>
              <a:ext uri="{FF2B5EF4-FFF2-40B4-BE49-F238E27FC236}">
                <a16:creationId xmlns:a16="http://schemas.microsoft.com/office/drawing/2014/main" id="{A849D1CB-B085-0649-82A6-7F5123D8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1image3671472">
            <a:extLst>
              <a:ext uri="{FF2B5EF4-FFF2-40B4-BE49-F238E27FC236}">
                <a16:creationId xmlns:a16="http://schemas.microsoft.com/office/drawing/2014/main" id="{16B7006A-F03F-3C44-BA71-795C81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age1image3671680">
            <a:extLst>
              <a:ext uri="{FF2B5EF4-FFF2-40B4-BE49-F238E27FC236}">
                <a16:creationId xmlns:a16="http://schemas.microsoft.com/office/drawing/2014/main" id="{DF47486D-10B9-8248-9901-005B630B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page1image3671888">
            <a:extLst>
              <a:ext uri="{FF2B5EF4-FFF2-40B4-BE49-F238E27FC236}">
                <a16:creationId xmlns:a16="http://schemas.microsoft.com/office/drawing/2014/main" id="{7B4A3984-58B1-AC4E-9C70-6680C0C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image3672096">
            <a:extLst>
              <a:ext uri="{FF2B5EF4-FFF2-40B4-BE49-F238E27FC236}">
                <a16:creationId xmlns:a16="http://schemas.microsoft.com/office/drawing/2014/main" id="{3BBA82BF-B1DF-A249-8B78-085BCBBC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page1image3672304">
            <a:extLst>
              <a:ext uri="{FF2B5EF4-FFF2-40B4-BE49-F238E27FC236}">
                <a16:creationId xmlns:a16="http://schemas.microsoft.com/office/drawing/2014/main" id="{1B169652-767E-6A41-AD20-FFE35C44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page1image3672512">
            <a:extLst>
              <a:ext uri="{FF2B5EF4-FFF2-40B4-BE49-F238E27FC236}">
                <a16:creationId xmlns:a16="http://schemas.microsoft.com/office/drawing/2014/main" id="{17A3EC27-E16B-B642-910E-1A913FCE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page1image3672720">
            <a:extLst>
              <a:ext uri="{FF2B5EF4-FFF2-40B4-BE49-F238E27FC236}">
                <a16:creationId xmlns:a16="http://schemas.microsoft.com/office/drawing/2014/main" id="{0FA0E2DF-8D40-534B-A5A6-C3C9E6A0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1image3672928">
            <a:extLst>
              <a:ext uri="{FF2B5EF4-FFF2-40B4-BE49-F238E27FC236}">
                <a16:creationId xmlns:a16="http://schemas.microsoft.com/office/drawing/2014/main" id="{9BFA79C5-9087-9F4F-9301-E4CE30F1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1image3673136">
            <a:extLst>
              <a:ext uri="{FF2B5EF4-FFF2-40B4-BE49-F238E27FC236}">
                <a16:creationId xmlns:a16="http://schemas.microsoft.com/office/drawing/2014/main" id="{17DFB121-6D20-F645-9A40-2C2FE74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1image3673344">
            <a:extLst>
              <a:ext uri="{FF2B5EF4-FFF2-40B4-BE49-F238E27FC236}">
                <a16:creationId xmlns:a16="http://schemas.microsoft.com/office/drawing/2014/main" id="{9A31E88E-C8DA-CB48-8E70-7468479F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1image3673552">
            <a:extLst>
              <a:ext uri="{FF2B5EF4-FFF2-40B4-BE49-F238E27FC236}">
                <a16:creationId xmlns:a16="http://schemas.microsoft.com/office/drawing/2014/main" id="{B49EF29A-284F-6745-A41C-2707A49E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age1image3673760">
            <a:extLst>
              <a:ext uri="{FF2B5EF4-FFF2-40B4-BE49-F238E27FC236}">
                <a16:creationId xmlns:a16="http://schemas.microsoft.com/office/drawing/2014/main" id="{F663E31B-202E-AA46-9CBF-4884C5D7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page1image3673968">
            <a:extLst>
              <a:ext uri="{FF2B5EF4-FFF2-40B4-BE49-F238E27FC236}">
                <a16:creationId xmlns:a16="http://schemas.microsoft.com/office/drawing/2014/main" id="{EE11B867-6F5E-D347-BA59-B215F8D1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age1image3674176">
            <a:extLst>
              <a:ext uri="{FF2B5EF4-FFF2-40B4-BE49-F238E27FC236}">
                <a16:creationId xmlns:a16="http://schemas.microsoft.com/office/drawing/2014/main" id="{DC3AB9D4-A769-AD46-9F3C-4DEEDA4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1image3674384">
            <a:extLst>
              <a:ext uri="{FF2B5EF4-FFF2-40B4-BE49-F238E27FC236}">
                <a16:creationId xmlns:a16="http://schemas.microsoft.com/office/drawing/2014/main" id="{932AF0CC-CC4D-6146-AC90-7169623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page1image3674592">
            <a:extLst>
              <a:ext uri="{FF2B5EF4-FFF2-40B4-BE49-F238E27FC236}">
                <a16:creationId xmlns:a16="http://schemas.microsoft.com/office/drawing/2014/main" id="{82F0E7E0-6591-4C44-8AB5-FD096BC1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page1image3674800">
            <a:extLst>
              <a:ext uri="{FF2B5EF4-FFF2-40B4-BE49-F238E27FC236}">
                <a16:creationId xmlns:a16="http://schemas.microsoft.com/office/drawing/2014/main" id="{3F968375-A701-A440-B858-7CE47168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age1image3675008">
            <a:extLst>
              <a:ext uri="{FF2B5EF4-FFF2-40B4-BE49-F238E27FC236}">
                <a16:creationId xmlns:a16="http://schemas.microsoft.com/office/drawing/2014/main" id="{CC7436C4-6393-6E40-AD49-F04C345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686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</a:t>
            </a:r>
            <a:r>
              <a:rPr lang="nl-NL" dirty="0" err="1"/>
              <a:t>mergeMap</a:t>
            </a: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20861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1853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rgbClr val="FFC66D"/>
                </a:solidFill>
              </a:rPr>
              <a:t>map</a:t>
            </a:r>
            <a:r>
              <a:rPr lang="nl-NL" sz="2800" dirty="0"/>
              <a:t>(</a:t>
            </a:r>
            <a:r>
              <a:rPr lang="nl-NL" sz="2800" dirty="0" err="1">
                <a:solidFill>
                  <a:srgbClr val="DBEFFF"/>
                </a:solidFill>
              </a:rPr>
              <a:t>repo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=&gt; </a:t>
            </a:r>
            <a:r>
              <a:rPr lang="nl-NL" sz="2800" dirty="0" err="1">
                <a:solidFill>
                  <a:srgbClr val="DBEFFF"/>
                </a:solidFill>
              </a:rPr>
              <a:t>httpClient</a:t>
            </a:r>
            <a:r>
              <a:rPr lang="nl-NL" sz="2800" dirty="0" err="1"/>
              <a:t>.</a:t>
            </a:r>
            <a:r>
              <a:rPr lang="nl-NL" sz="2800" dirty="0" err="1">
                <a:solidFill>
                  <a:srgbClr val="FFC66D"/>
                </a:solidFill>
              </a:rPr>
              <a:t>get</a:t>
            </a:r>
            <a:r>
              <a:rPr lang="nl-NL" sz="2800" dirty="0"/>
              <a:t>(</a:t>
            </a:r>
            <a:r>
              <a:rPr lang="nl-NL" sz="2800" dirty="0" err="1">
                <a:solidFill>
                  <a:srgbClr val="DBEFFF"/>
                </a:solidFill>
              </a:rPr>
              <a:t>repo</a:t>
            </a:r>
            <a:r>
              <a:rPr lang="nl-NL" sz="2800" dirty="0" err="1"/>
              <a:t>.commits_url</a:t>
            </a:r>
            <a:r>
              <a:rPr lang="nl-NL" sz="2800" dirty="0"/>
              <a:t>))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6AB212F8-23BE-7240-BB9A-EE6E36BDD334}"/>
              </a:ext>
            </a:extLst>
          </p:cNvPr>
          <p:cNvSpPr/>
          <p:nvPr/>
        </p:nvSpPr>
        <p:spPr>
          <a:xfrm>
            <a:off x="1368907" y="1327258"/>
            <a:ext cx="1799951" cy="17627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{</a:t>
            </a:r>
          </a:p>
          <a:p>
            <a:r>
              <a:rPr lang="nl-NL" dirty="0"/>
              <a:t>  </a:t>
            </a:r>
            <a:r>
              <a:rPr lang="nl-NL" dirty="0" err="1"/>
              <a:t>repo</a:t>
            </a:r>
            <a:r>
              <a:rPr lang="nl-NL" dirty="0"/>
              <a:t>: 'abc'</a:t>
            </a:r>
          </a:p>
          <a:p>
            <a:r>
              <a:rPr lang="nl-NL" dirty="0"/>
              <a:t>  </a:t>
            </a:r>
            <a:r>
              <a:rPr lang="nl-NL" dirty="0" err="1"/>
              <a:t>url</a:t>
            </a:r>
            <a:r>
              <a:rPr lang="nl-NL" dirty="0"/>
              <a:t>:     '</a:t>
            </a:r>
            <a:r>
              <a:rPr lang="nl-NL" dirty="0" err="1"/>
              <a:t>xyz</a:t>
            </a:r>
            <a:r>
              <a:rPr lang="nl-NL" dirty="0"/>
              <a:t>'</a:t>
            </a:r>
          </a:p>
          <a:p>
            <a:r>
              <a:rPr lang="nl-NL" dirty="0"/>
              <a:t>}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9BF5B37B-7B59-954F-96CA-DB84374F1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problem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JavaScript</a:t>
            </a:r>
            <a:r>
              <a:rPr lang="nl-NL" dirty="0"/>
              <a:t> runs in a single thread in </a:t>
            </a:r>
            <a:r>
              <a:rPr lang="nl-NL" dirty="0" err="1"/>
              <a:t>the</a:t>
            </a:r>
            <a:r>
              <a:rPr lang="nl-NL" dirty="0"/>
              <a:t> browser</a:t>
            </a:r>
          </a:p>
          <a:p>
            <a:r>
              <a:rPr lang="nl-NL" dirty="0" err="1"/>
              <a:t>Don’t</a:t>
            </a:r>
            <a:r>
              <a:rPr lang="nl-NL" dirty="0"/>
              <a:t> block!</a:t>
            </a:r>
          </a:p>
        </p:txBody>
      </p:sp>
    </p:spTree>
    <p:extLst>
      <p:ext uri="{BB962C8B-B14F-4D97-AF65-F5344CB8AC3E}">
        <p14:creationId xmlns:p14="http://schemas.microsoft.com/office/powerpoint/2010/main" val="1372670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</a:t>
            </a:r>
            <a:r>
              <a:rPr lang="nl-NL" dirty="0" err="1"/>
              <a:t>mergeMap</a:t>
            </a: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20861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1853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strike="sngStrike" dirty="0">
                <a:solidFill>
                  <a:srgbClr val="FFC66D"/>
                </a:solidFill>
              </a:rPr>
              <a:t>map</a:t>
            </a:r>
            <a:r>
              <a:rPr lang="nl-NL" sz="2800" dirty="0">
                <a:solidFill>
                  <a:srgbClr val="FFC66D"/>
                </a:solidFill>
              </a:rPr>
              <a:t> </a:t>
            </a:r>
            <a:r>
              <a:rPr lang="nl-NL" sz="2800" dirty="0" err="1">
                <a:solidFill>
                  <a:srgbClr val="FFC66D"/>
                </a:solidFill>
              </a:rPr>
              <a:t>mergeMap</a:t>
            </a:r>
            <a:endParaRPr lang="nl-NL" sz="28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C2B6E81-6FD6-D944-A793-3947CC25F015}"/>
              </a:ext>
            </a:extLst>
          </p:cNvPr>
          <p:cNvSpPr/>
          <p:nvPr/>
        </p:nvSpPr>
        <p:spPr>
          <a:xfrm>
            <a:off x="1368907" y="1327258"/>
            <a:ext cx="1799951" cy="17627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{</a:t>
            </a:r>
          </a:p>
          <a:p>
            <a:r>
              <a:rPr lang="nl-NL" dirty="0"/>
              <a:t>  </a:t>
            </a:r>
            <a:r>
              <a:rPr lang="nl-NL" dirty="0" err="1"/>
              <a:t>repo</a:t>
            </a:r>
            <a:r>
              <a:rPr lang="nl-NL" dirty="0"/>
              <a:t>: 'abc'</a:t>
            </a:r>
          </a:p>
          <a:p>
            <a:r>
              <a:rPr lang="nl-NL" dirty="0"/>
              <a:t>  </a:t>
            </a:r>
            <a:r>
              <a:rPr lang="nl-NL" dirty="0" err="1"/>
              <a:t>url</a:t>
            </a:r>
            <a:r>
              <a:rPr lang="nl-NL" dirty="0"/>
              <a:t>:     '</a:t>
            </a:r>
            <a:r>
              <a:rPr lang="nl-NL" dirty="0" err="1"/>
              <a:t>xyz</a:t>
            </a:r>
            <a:r>
              <a:rPr lang="nl-NL" dirty="0"/>
              <a:t>'</a:t>
            </a:r>
          </a:p>
          <a:p>
            <a:r>
              <a:rPr lang="nl-NL" dirty="0"/>
              <a:t>}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8D6B4C7-1473-0648-9459-4E70B19BE0F1}"/>
              </a:ext>
            </a:extLst>
          </p:cNvPr>
          <p:cNvCxnSpPr>
            <a:cxnSpLocks/>
          </p:cNvCxnSpPr>
          <p:nvPr/>
        </p:nvCxnSpPr>
        <p:spPr>
          <a:xfrm>
            <a:off x="767607" y="545292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al 14">
            <a:extLst>
              <a:ext uri="{FF2B5EF4-FFF2-40B4-BE49-F238E27FC236}">
                <a16:creationId xmlns:a16="http://schemas.microsoft.com/office/drawing/2014/main" id="{74B79E53-96E6-2245-AF25-7A001D380A30}"/>
              </a:ext>
            </a:extLst>
          </p:cNvPr>
          <p:cNvSpPr/>
          <p:nvPr/>
        </p:nvSpPr>
        <p:spPr>
          <a:xfrm>
            <a:off x="2892907" y="4535781"/>
            <a:ext cx="1799951" cy="17627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[..</a:t>
            </a:r>
            <a:r>
              <a:rPr lang="nl-NL" dirty="0" err="1"/>
              <a:t>commits</a:t>
            </a:r>
            <a:r>
              <a:rPr lang="nl-NL" dirty="0"/>
              <a:t>]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51C762B0-0FBB-8144-87E4-1F2BEBF8B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6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75298-EE2C-D941-8FA2-6DB7CF5D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Five operators like </a:t>
            </a:r>
            <a:r>
              <a:rPr lang="nl-NL" dirty="0" err="1"/>
              <a:t>switchMap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0A935E-DD29-2A4F-B5D7-E009ED79F8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flatMap</a:t>
            </a:r>
            <a:endParaRPr lang="nl-NL" dirty="0"/>
          </a:p>
          <a:p>
            <a:r>
              <a:rPr lang="nl-NL" dirty="0" err="1"/>
              <a:t>mergeMap</a:t>
            </a:r>
            <a:endParaRPr lang="nl-NL" dirty="0"/>
          </a:p>
          <a:p>
            <a:r>
              <a:rPr lang="nl-NL" dirty="0" err="1"/>
              <a:t>concatMap</a:t>
            </a:r>
            <a:endParaRPr lang="nl-NL" dirty="0"/>
          </a:p>
          <a:p>
            <a:r>
              <a:rPr lang="nl-NL" dirty="0" err="1"/>
              <a:t>switchMap</a:t>
            </a:r>
            <a:endParaRPr lang="nl-NL" dirty="0"/>
          </a:p>
          <a:p>
            <a:r>
              <a:rPr lang="nl-NL" dirty="0" err="1"/>
              <a:t>exhaustMap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6300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75298-EE2C-D941-8FA2-6DB7CF5D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Four</a:t>
            </a:r>
            <a:r>
              <a:rPr lang="nl-NL" dirty="0"/>
              <a:t> operators like </a:t>
            </a:r>
            <a:r>
              <a:rPr lang="nl-NL" dirty="0" err="1"/>
              <a:t>switchMap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0A935E-DD29-2A4F-B5D7-E009ED79F8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 err="1"/>
              <a:t>mergeMap</a:t>
            </a:r>
            <a:endParaRPr lang="nl-NL" dirty="0"/>
          </a:p>
          <a:p>
            <a:r>
              <a:rPr lang="nl-NL" dirty="0" err="1"/>
              <a:t>concatMap</a:t>
            </a:r>
            <a:endParaRPr lang="nl-NL" dirty="0"/>
          </a:p>
          <a:p>
            <a:r>
              <a:rPr lang="nl-NL" dirty="0" err="1"/>
              <a:t>switchMap</a:t>
            </a:r>
            <a:endParaRPr lang="nl-NL" dirty="0"/>
          </a:p>
          <a:p>
            <a:r>
              <a:rPr lang="nl-NL" dirty="0" err="1"/>
              <a:t>exhaustMap</a:t>
            </a:r>
            <a:endParaRPr lang="nl-NL" dirty="0"/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1CF04D30-C156-D346-BC34-01C47061494B}"/>
              </a:ext>
            </a:extLst>
          </p:cNvPr>
          <p:cNvSpPr/>
          <p:nvPr/>
        </p:nvSpPr>
        <p:spPr>
          <a:xfrm>
            <a:off x="3647562" y="3403839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/>
                </a:solidFill>
              </a:rPr>
              <a:t>Source </a:t>
            </a:r>
            <a:r>
              <a:rPr lang="nl-NL" sz="2800" dirty="0" err="1">
                <a:solidFill>
                  <a:schemeClr val="tx1"/>
                </a:solidFill>
              </a:rPr>
              <a:t>emits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one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? Same effect!</a:t>
            </a:r>
          </a:p>
        </p:txBody>
      </p:sp>
    </p:spTree>
    <p:extLst>
      <p:ext uri="{BB962C8B-B14F-4D97-AF65-F5344CB8AC3E}">
        <p14:creationId xmlns:p14="http://schemas.microsoft.com/office/powerpoint/2010/main" val="11478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refresh</a:t>
            </a:r>
            <a:r>
              <a:rPr lang="nl-NL" dirty="0"/>
              <a:t> on mouse click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observable =&gt; mouse clicks</a:t>
            </a:r>
          </a:p>
          <a:p>
            <a:r>
              <a:rPr lang="en-US" dirty="0"/>
              <a:t>On click =&gt; refresh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page1image1651904">
            <a:extLst>
              <a:ext uri="{FF2B5EF4-FFF2-40B4-BE49-F238E27FC236}">
                <a16:creationId xmlns:a16="http://schemas.microsoft.com/office/drawing/2014/main" id="{B6073390-092A-0A46-A61C-00DE6D1B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image1666880">
            <a:extLst>
              <a:ext uri="{FF2B5EF4-FFF2-40B4-BE49-F238E27FC236}">
                <a16:creationId xmlns:a16="http://schemas.microsoft.com/office/drawing/2014/main" id="{501349D4-6F15-A349-9ED3-911603C1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1image1687888">
            <a:extLst>
              <a:ext uri="{FF2B5EF4-FFF2-40B4-BE49-F238E27FC236}">
                <a16:creationId xmlns:a16="http://schemas.microsoft.com/office/drawing/2014/main" id="{99593A0A-803D-3D4E-8250-6EC7366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image1681232">
            <a:extLst>
              <a:ext uri="{FF2B5EF4-FFF2-40B4-BE49-F238E27FC236}">
                <a16:creationId xmlns:a16="http://schemas.microsoft.com/office/drawing/2014/main" id="{479B4057-D90D-0040-9AD9-84F7EDE5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1image1688096">
            <a:extLst>
              <a:ext uri="{FF2B5EF4-FFF2-40B4-BE49-F238E27FC236}">
                <a16:creationId xmlns:a16="http://schemas.microsoft.com/office/drawing/2014/main" id="{E4993573-7EEB-4446-A1C5-DFEF4FB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1688720">
            <a:extLst>
              <a:ext uri="{FF2B5EF4-FFF2-40B4-BE49-F238E27FC236}">
                <a16:creationId xmlns:a16="http://schemas.microsoft.com/office/drawing/2014/main" id="{B6F2F8BE-8F7F-8A40-B9DE-E214E023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1image1689136">
            <a:extLst>
              <a:ext uri="{FF2B5EF4-FFF2-40B4-BE49-F238E27FC236}">
                <a16:creationId xmlns:a16="http://schemas.microsoft.com/office/drawing/2014/main" id="{2549A99C-DD1F-FF41-9402-DD54FFC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1image1688512">
            <a:extLst>
              <a:ext uri="{FF2B5EF4-FFF2-40B4-BE49-F238E27FC236}">
                <a16:creationId xmlns:a16="http://schemas.microsoft.com/office/drawing/2014/main" id="{42A32702-C277-A246-B565-30ACDA84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1image1688304">
            <a:extLst>
              <a:ext uri="{FF2B5EF4-FFF2-40B4-BE49-F238E27FC236}">
                <a16:creationId xmlns:a16="http://schemas.microsoft.com/office/drawing/2014/main" id="{E2A88C2F-3445-7B41-9953-F7D61D3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1image1666464">
            <a:extLst>
              <a:ext uri="{FF2B5EF4-FFF2-40B4-BE49-F238E27FC236}">
                <a16:creationId xmlns:a16="http://schemas.microsoft.com/office/drawing/2014/main" id="{E61C979D-50A2-3A4E-9218-FA54E3A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1image1689760">
            <a:extLst>
              <a:ext uri="{FF2B5EF4-FFF2-40B4-BE49-F238E27FC236}">
                <a16:creationId xmlns:a16="http://schemas.microsoft.com/office/drawing/2014/main" id="{42127D7F-AC8A-164D-9F7D-D0F35716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1image1690592">
            <a:extLst>
              <a:ext uri="{FF2B5EF4-FFF2-40B4-BE49-F238E27FC236}">
                <a16:creationId xmlns:a16="http://schemas.microsoft.com/office/drawing/2014/main" id="{2CAA730F-E08C-274C-B5A3-03D4E6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1image1694336">
            <a:extLst>
              <a:ext uri="{FF2B5EF4-FFF2-40B4-BE49-F238E27FC236}">
                <a16:creationId xmlns:a16="http://schemas.microsoft.com/office/drawing/2014/main" id="{07C87081-D98D-5F4B-AB22-AE71916C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1image1694752">
            <a:extLst>
              <a:ext uri="{FF2B5EF4-FFF2-40B4-BE49-F238E27FC236}">
                <a16:creationId xmlns:a16="http://schemas.microsoft.com/office/drawing/2014/main" id="{D1C55EAF-DDDD-C541-9371-CD59304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1image1694960">
            <a:extLst>
              <a:ext uri="{FF2B5EF4-FFF2-40B4-BE49-F238E27FC236}">
                <a16:creationId xmlns:a16="http://schemas.microsoft.com/office/drawing/2014/main" id="{F334D972-387A-1346-914D-2386569E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1image1695168">
            <a:extLst>
              <a:ext uri="{FF2B5EF4-FFF2-40B4-BE49-F238E27FC236}">
                <a16:creationId xmlns:a16="http://schemas.microsoft.com/office/drawing/2014/main" id="{E2F61D82-0096-B942-95D3-C54B8347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1image1695376">
            <a:extLst>
              <a:ext uri="{FF2B5EF4-FFF2-40B4-BE49-F238E27FC236}">
                <a16:creationId xmlns:a16="http://schemas.microsoft.com/office/drawing/2014/main" id="{C1D227A3-74B9-3D47-811D-38AFE43B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1image1695584">
            <a:extLst>
              <a:ext uri="{FF2B5EF4-FFF2-40B4-BE49-F238E27FC236}">
                <a16:creationId xmlns:a16="http://schemas.microsoft.com/office/drawing/2014/main" id="{9E32EE27-C17C-1044-9CFB-3CBA6C3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image1695792">
            <a:extLst>
              <a:ext uri="{FF2B5EF4-FFF2-40B4-BE49-F238E27FC236}">
                <a16:creationId xmlns:a16="http://schemas.microsoft.com/office/drawing/2014/main" id="{00F0214E-FD8B-184A-91B0-3D408B22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1image1696000">
            <a:extLst>
              <a:ext uri="{FF2B5EF4-FFF2-40B4-BE49-F238E27FC236}">
                <a16:creationId xmlns:a16="http://schemas.microsoft.com/office/drawing/2014/main" id="{7A78BDA4-4E74-E242-BA4D-0AFF13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1image1696208">
            <a:extLst>
              <a:ext uri="{FF2B5EF4-FFF2-40B4-BE49-F238E27FC236}">
                <a16:creationId xmlns:a16="http://schemas.microsoft.com/office/drawing/2014/main" id="{19CD3988-ED04-8D4E-A1D2-2B5459E0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image1696416">
            <a:extLst>
              <a:ext uri="{FF2B5EF4-FFF2-40B4-BE49-F238E27FC236}">
                <a16:creationId xmlns:a16="http://schemas.microsoft.com/office/drawing/2014/main" id="{9337AB54-64E6-AB49-AA46-5018DF29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ge1image1696624">
            <a:extLst>
              <a:ext uri="{FF2B5EF4-FFF2-40B4-BE49-F238E27FC236}">
                <a16:creationId xmlns:a16="http://schemas.microsoft.com/office/drawing/2014/main" id="{F1C4F00B-7F61-B545-A599-977BFA67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image1696832">
            <a:extLst>
              <a:ext uri="{FF2B5EF4-FFF2-40B4-BE49-F238E27FC236}">
                <a16:creationId xmlns:a16="http://schemas.microsoft.com/office/drawing/2014/main" id="{F8D8AB67-8044-3B47-B80D-13A14C5F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age1image1697040">
            <a:extLst>
              <a:ext uri="{FF2B5EF4-FFF2-40B4-BE49-F238E27FC236}">
                <a16:creationId xmlns:a16="http://schemas.microsoft.com/office/drawing/2014/main" id="{0824C2EF-41B9-B94E-B446-E8E68D4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image1697248">
            <a:extLst>
              <a:ext uri="{FF2B5EF4-FFF2-40B4-BE49-F238E27FC236}">
                <a16:creationId xmlns:a16="http://schemas.microsoft.com/office/drawing/2014/main" id="{3AFEB9B7-1C62-F84D-B902-AAB31CE8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image1697456">
            <a:extLst>
              <a:ext uri="{FF2B5EF4-FFF2-40B4-BE49-F238E27FC236}">
                <a16:creationId xmlns:a16="http://schemas.microsoft.com/office/drawing/2014/main" id="{0C9A8CC1-F1DB-4F4B-9945-5D74B936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page1image1697664">
            <a:extLst>
              <a:ext uri="{FF2B5EF4-FFF2-40B4-BE49-F238E27FC236}">
                <a16:creationId xmlns:a16="http://schemas.microsoft.com/office/drawing/2014/main" id="{15EB548B-03BE-EF4C-9F1F-242AECD3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age1image1697872">
            <a:extLst>
              <a:ext uri="{FF2B5EF4-FFF2-40B4-BE49-F238E27FC236}">
                <a16:creationId xmlns:a16="http://schemas.microsoft.com/office/drawing/2014/main" id="{E63A4BB1-A1B2-1C4B-987B-5501E00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image1698080">
            <a:extLst>
              <a:ext uri="{FF2B5EF4-FFF2-40B4-BE49-F238E27FC236}">
                <a16:creationId xmlns:a16="http://schemas.microsoft.com/office/drawing/2014/main" id="{E3340DCA-D8D7-FA4A-A3D0-CCBE798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ge1image1698288">
            <a:extLst>
              <a:ext uri="{FF2B5EF4-FFF2-40B4-BE49-F238E27FC236}">
                <a16:creationId xmlns:a16="http://schemas.microsoft.com/office/drawing/2014/main" id="{9A85E08C-0C73-8E44-8014-7D395853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page1image1698496">
            <a:extLst>
              <a:ext uri="{FF2B5EF4-FFF2-40B4-BE49-F238E27FC236}">
                <a16:creationId xmlns:a16="http://schemas.microsoft.com/office/drawing/2014/main" id="{E01712A6-A164-334B-A041-B34A5593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1image1698704">
            <a:extLst>
              <a:ext uri="{FF2B5EF4-FFF2-40B4-BE49-F238E27FC236}">
                <a16:creationId xmlns:a16="http://schemas.microsoft.com/office/drawing/2014/main" id="{81FDDA32-2692-0741-97F8-2E75F9E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page1image1698912">
            <a:extLst>
              <a:ext uri="{FF2B5EF4-FFF2-40B4-BE49-F238E27FC236}">
                <a16:creationId xmlns:a16="http://schemas.microsoft.com/office/drawing/2014/main" id="{66E11247-9161-F84E-8C3F-3BD8C588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e1image1699120">
            <a:extLst>
              <a:ext uri="{FF2B5EF4-FFF2-40B4-BE49-F238E27FC236}">
                <a16:creationId xmlns:a16="http://schemas.microsoft.com/office/drawing/2014/main" id="{197764B8-61D5-9C4E-8D06-80AF72E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page1image1699328">
            <a:extLst>
              <a:ext uri="{FF2B5EF4-FFF2-40B4-BE49-F238E27FC236}">
                <a16:creationId xmlns:a16="http://schemas.microsoft.com/office/drawing/2014/main" id="{BB5ACC6B-5BF7-6F41-B8EA-B3B10F7F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699744">
            <a:extLst>
              <a:ext uri="{FF2B5EF4-FFF2-40B4-BE49-F238E27FC236}">
                <a16:creationId xmlns:a16="http://schemas.microsoft.com/office/drawing/2014/main" id="{7994FC7B-A0D6-7348-BBB6-F7F1D1BE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age1image1699952">
            <a:extLst>
              <a:ext uri="{FF2B5EF4-FFF2-40B4-BE49-F238E27FC236}">
                <a16:creationId xmlns:a16="http://schemas.microsoft.com/office/drawing/2014/main" id="{7632C818-89FA-D847-BFC7-E1D27402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page1image1702032">
            <a:extLst>
              <a:ext uri="{FF2B5EF4-FFF2-40B4-BE49-F238E27FC236}">
                <a16:creationId xmlns:a16="http://schemas.microsoft.com/office/drawing/2014/main" id="{F72242E0-24CD-094A-B630-1E2A8BE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ge1image1702240">
            <a:extLst>
              <a:ext uri="{FF2B5EF4-FFF2-40B4-BE49-F238E27FC236}">
                <a16:creationId xmlns:a16="http://schemas.microsoft.com/office/drawing/2014/main" id="{7A816E81-F2BB-0243-9C9E-CB8F1C6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page1image1702448">
            <a:extLst>
              <a:ext uri="{FF2B5EF4-FFF2-40B4-BE49-F238E27FC236}">
                <a16:creationId xmlns:a16="http://schemas.microsoft.com/office/drawing/2014/main" id="{F55B1D30-015D-594D-BF7E-88967E1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age1image1702656">
            <a:extLst>
              <a:ext uri="{FF2B5EF4-FFF2-40B4-BE49-F238E27FC236}">
                <a16:creationId xmlns:a16="http://schemas.microsoft.com/office/drawing/2014/main" id="{4B238265-2CE5-2647-A4C3-8326997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page1image1702864">
            <a:extLst>
              <a:ext uri="{FF2B5EF4-FFF2-40B4-BE49-F238E27FC236}">
                <a16:creationId xmlns:a16="http://schemas.microsoft.com/office/drawing/2014/main" id="{AE349B45-5B70-024A-A2A9-6015449D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age1image1703072">
            <a:extLst>
              <a:ext uri="{FF2B5EF4-FFF2-40B4-BE49-F238E27FC236}">
                <a16:creationId xmlns:a16="http://schemas.microsoft.com/office/drawing/2014/main" id="{FB24BC03-95E2-AD40-89E0-C9D3ADF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page1image1703280">
            <a:extLst>
              <a:ext uri="{FF2B5EF4-FFF2-40B4-BE49-F238E27FC236}">
                <a16:creationId xmlns:a16="http://schemas.microsoft.com/office/drawing/2014/main" id="{F7C62D3D-6DAC-6A45-90FA-77F2A66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age1image1703488">
            <a:extLst>
              <a:ext uri="{FF2B5EF4-FFF2-40B4-BE49-F238E27FC236}">
                <a16:creationId xmlns:a16="http://schemas.microsoft.com/office/drawing/2014/main" id="{173BE0EB-4E45-F646-8AEF-2E8287E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page1image1703696">
            <a:extLst>
              <a:ext uri="{FF2B5EF4-FFF2-40B4-BE49-F238E27FC236}">
                <a16:creationId xmlns:a16="http://schemas.microsoft.com/office/drawing/2014/main" id="{67AD6858-4289-D045-8B17-E970210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age1image3670016">
            <a:extLst>
              <a:ext uri="{FF2B5EF4-FFF2-40B4-BE49-F238E27FC236}">
                <a16:creationId xmlns:a16="http://schemas.microsoft.com/office/drawing/2014/main" id="{6FEABE44-59A9-4B49-809D-FB38DE2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1image3670224">
            <a:extLst>
              <a:ext uri="{FF2B5EF4-FFF2-40B4-BE49-F238E27FC236}">
                <a16:creationId xmlns:a16="http://schemas.microsoft.com/office/drawing/2014/main" id="{3FE4489F-CD3A-A944-A8A5-D1052AAA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age1image3670432">
            <a:extLst>
              <a:ext uri="{FF2B5EF4-FFF2-40B4-BE49-F238E27FC236}">
                <a16:creationId xmlns:a16="http://schemas.microsoft.com/office/drawing/2014/main" id="{4A5EFB22-1086-3143-84F7-246293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page1image3670640">
            <a:extLst>
              <a:ext uri="{FF2B5EF4-FFF2-40B4-BE49-F238E27FC236}">
                <a16:creationId xmlns:a16="http://schemas.microsoft.com/office/drawing/2014/main" id="{2B7DAECD-E6E8-F74F-B97C-B3D7C7D1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age1image3670848">
            <a:extLst>
              <a:ext uri="{FF2B5EF4-FFF2-40B4-BE49-F238E27FC236}">
                <a16:creationId xmlns:a16="http://schemas.microsoft.com/office/drawing/2014/main" id="{CC796B57-F1A4-7F42-ADCC-B2F3E358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page1image3671056">
            <a:extLst>
              <a:ext uri="{FF2B5EF4-FFF2-40B4-BE49-F238E27FC236}">
                <a16:creationId xmlns:a16="http://schemas.microsoft.com/office/drawing/2014/main" id="{0236B25C-C976-254A-BE30-77AB17A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1image3671264">
            <a:extLst>
              <a:ext uri="{FF2B5EF4-FFF2-40B4-BE49-F238E27FC236}">
                <a16:creationId xmlns:a16="http://schemas.microsoft.com/office/drawing/2014/main" id="{A849D1CB-B085-0649-82A6-7F5123D8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1image3671472">
            <a:extLst>
              <a:ext uri="{FF2B5EF4-FFF2-40B4-BE49-F238E27FC236}">
                <a16:creationId xmlns:a16="http://schemas.microsoft.com/office/drawing/2014/main" id="{16B7006A-F03F-3C44-BA71-795C81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age1image3671680">
            <a:extLst>
              <a:ext uri="{FF2B5EF4-FFF2-40B4-BE49-F238E27FC236}">
                <a16:creationId xmlns:a16="http://schemas.microsoft.com/office/drawing/2014/main" id="{DF47486D-10B9-8248-9901-005B630B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page1image3671888">
            <a:extLst>
              <a:ext uri="{FF2B5EF4-FFF2-40B4-BE49-F238E27FC236}">
                <a16:creationId xmlns:a16="http://schemas.microsoft.com/office/drawing/2014/main" id="{7B4A3984-58B1-AC4E-9C70-6680C0C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image3672096">
            <a:extLst>
              <a:ext uri="{FF2B5EF4-FFF2-40B4-BE49-F238E27FC236}">
                <a16:creationId xmlns:a16="http://schemas.microsoft.com/office/drawing/2014/main" id="{3BBA82BF-B1DF-A249-8B78-085BCBBC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page1image3672304">
            <a:extLst>
              <a:ext uri="{FF2B5EF4-FFF2-40B4-BE49-F238E27FC236}">
                <a16:creationId xmlns:a16="http://schemas.microsoft.com/office/drawing/2014/main" id="{1B169652-767E-6A41-AD20-FFE35C44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page1image3672512">
            <a:extLst>
              <a:ext uri="{FF2B5EF4-FFF2-40B4-BE49-F238E27FC236}">
                <a16:creationId xmlns:a16="http://schemas.microsoft.com/office/drawing/2014/main" id="{17A3EC27-E16B-B642-910E-1A913FCE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page1image3672720">
            <a:extLst>
              <a:ext uri="{FF2B5EF4-FFF2-40B4-BE49-F238E27FC236}">
                <a16:creationId xmlns:a16="http://schemas.microsoft.com/office/drawing/2014/main" id="{0FA0E2DF-8D40-534B-A5A6-C3C9E6A0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1image3672928">
            <a:extLst>
              <a:ext uri="{FF2B5EF4-FFF2-40B4-BE49-F238E27FC236}">
                <a16:creationId xmlns:a16="http://schemas.microsoft.com/office/drawing/2014/main" id="{9BFA79C5-9087-9F4F-9301-E4CE30F1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1image3673136">
            <a:extLst>
              <a:ext uri="{FF2B5EF4-FFF2-40B4-BE49-F238E27FC236}">
                <a16:creationId xmlns:a16="http://schemas.microsoft.com/office/drawing/2014/main" id="{17DFB121-6D20-F645-9A40-2C2FE74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1image3673344">
            <a:extLst>
              <a:ext uri="{FF2B5EF4-FFF2-40B4-BE49-F238E27FC236}">
                <a16:creationId xmlns:a16="http://schemas.microsoft.com/office/drawing/2014/main" id="{9A31E88E-C8DA-CB48-8E70-7468479F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1image3673552">
            <a:extLst>
              <a:ext uri="{FF2B5EF4-FFF2-40B4-BE49-F238E27FC236}">
                <a16:creationId xmlns:a16="http://schemas.microsoft.com/office/drawing/2014/main" id="{B49EF29A-284F-6745-A41C-2707A49E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age1image3673760">
            <a:extLst>
              <a:ext uri="{FF2B5EF4-FFF2-40B4-BE49-F238E27FC236}">
                <a16:creationId xmlns:a16="http://schemas.microsoft.com/office/drawing/2014/main" id="{F663E31B-202E-AA46-9CBF-4884C5D7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page1image3673968">
            <a:extLst>
              <a:ext uri="{FF2B5EF4-FFF2-40B4-BE49-F238E27FC236}">
                <a16:creationId xmlns:a16="http://schemas.microsoft.com/office/drawing/2014/main" id="{EE11B867-6F5E-D347-BA59-B215F8D1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age1image3674176">
            <a:extLst>
              <a:ext uri="{FF2B5EF4-FFF2-40B4-BE49-F238E27FC236}">
                <a16:creationId xmlns:a16="http://schemas.microsoft.com/office/drawing/2014/main" id="{DC3AB9D4-A769-AD46-9F3C-4DEEDA4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1image3674384">
            <a:extLst>
              <a:ext uri="{FF2B5EF4-FFF2-40B4-BE49-F238E27FC236}">
                <a16:creationId xmlns:a16="http://schemas.microsoft.com/office/drawing/2014/main" id="{932AF0CC-CC4D-6146-AC90-7169623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page1image3674592">
            <a:extLst>
              <a:ext uri="{FF2B5EF4-FFF2-40B4-BE49-F238E27FC236}">
                <a16:creationId xmlns:a16="http://schemas.microsoft.com/office/drawing/2014/main" id="{82F0E7E0-6591-4C44-8AB5-FD096BC1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page1image3674800">
            <a:extLst>
              <a:ext uri="{FF2B5EF4-FFF2-40B4-BE49-F238E27FC236}">
                <a16:creationId xmlns:a16="http://schemas.microsoft.com/office/drawing/2014/main" id="{3F968375-A701-A440-B858-7CE47168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age1image3675008">
            <a:extLst>
              <a:ext uri="{FF2B5EF4-FFF2-40B4-BE49-F238E27FC236}">
                <a16:creationId xmlns:a16="http://schemas.microsoft.com/office/drawing/2014/main" id="{CC7436C4-6393-6E40-AD49-F04C345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332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63951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</a:t>
            </a:r>
            <a:r>
              <a:rPr lang="nl-NL" dirty="0" err="1"/>
              <a:t>mergeMap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661897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  <a:endCxn id="21" idx="2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013383B0-FF27-7C4A-B02B-114B389AAE00}"/>
              </a:ext>
            </a:extLst>
          </p:cNvPr>
          <p:cNvSpPr/>
          <p:nvPr/>
        </p:nvSpPr>
        <p:spPr>
          <a:xfrm>
            <a:off x="6295450" y="379345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A165813-3AE6-FD41-823D-49895AF44F23}"/>
              </a:ext>
            </a:extLst>
          </p:cNvPr>
          <p:cNvSpPr/>
          <p:nvPr/>
        </p:nvSpPr>
        <p:spPr>
          <a:xfrm>
            <a:off x="4645949" y="379345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9C288660-6AB3-C546-A9DB-C037F7C31188}"/>
              </a:ext>
            </a:extLst>
          </p:cNvPr>
          <p:cNvCxnSpPr>
            <a:cxnSpLocks/>
            <a:stCxn id="8" idx="4"/>
            <a:endCxn id="22" idx="2"/>
          </p:cNvCxnSpPr>
          <p:nvPr/>
        </p:nvCxnSpPr>
        <p:spPr>
          <a:xfrm rot="16200000" flipH="1">
            <a:off x="3008148" y="2670657"/>
            <a:ext cx="2085553" cy="1190049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mergeMap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B24EE34-B6D4-5F4E-B69F-A3BB177E0A37}"/>
              </a:ext>
            </a:extLst>
          </p:cNvPr>
          <p:cNvSpPr/>
          <p:nvPr/>
        </p:nvSpPr>
        <p:spPr>
          <a:xfrm>
            <a:off x="6295450" y="537606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589F7E9-8F8D-0343-BD39-163EFD4A9424}"/>
              </a:ext>
            </a:extLst>
          </p:cNvPr>
          <p:cNvSpPr/>
          <p:nvPr/>
        </p:nvSpPr>
        <p:spPr>
          <a:xfrm>
            <a:off x="4645949" y="537606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DEB164F9-5A51-6940-9A5E-1B680CC236B3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>
            <a:off x="5154325" y="4823467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8934692-E937-EC4B-B394-71C6808796DF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>
            <a:off x="68038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22" grpId="0" animBg="1"/>
      <p:bldP spid="26" grpId="0" animBg="1"/>
      <p:bldP spid="36" grpId="0" animBg="1"/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9C288660-6AB3-C546-A9DB-C037F7C31188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964275" y="1707898"/>
            <a:ext cx="3996374" cy="2600561"/>
          </a:xfrm>
          <a:prstGeom prst="bentConnector3">
            <a:avLst>
              <a:gd name="adj1" fmla="val 70497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63951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Preserve </a:t>
            </a:r>
            <a:r>
              <a:rPr lang="nl-NL" dirty="0" err="1"/>
              <a:t>the</a:t>
            </a:r>
            <a:r>
              <a:rPr lang="nl-NL" dirty="0"/>
              <a:t> order: </a:t>
            </a:r>
            <a:r>
              <a:rPr lang="nl-NL" dirty="0" err="1"/>
              <a:t>concatMap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661897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  <a:endCxn id="21" idx="2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013383B0-FF27-7C4A-B02B-114B389AAE00}"/>
              </a:ext>
            </a:extLst>
          </p:cNvPr>
          <p:cNvSpPr/>
          <p:nvPr/>
        </p:nvSpPr>
        <p:spPr>
          <a:xfrm>
            <a:off x="6295450" y="379345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A165813-3AE6-FD41-823D-49895AF44F23}"/>
              </a:ext>
            </a:extLst>
          </p:cNvPr>
          <p:cNvSpPr/>
          <p:nvPr/>
        </p:nvSpPr>
        <p:spPr>
          <a:xfrm>
            <a:off x="7960649" y="379345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B24EE34-B6D4-5F4E-B69F-A3BB177E0A37}"/>
              </a:ext>
            </a:extLst>
          </p:cNvPr>
          <p:cNvSpPr/>
          <p:nvPr/>
        </p:nvSpPr>
        <p:spPr>
          <a:xfrm>
            <a:off x="6295450" y="537606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589F7E9-8F8D-0343-BD39-163EFD4A9424}"/>
              </a:ext>
            </a:extLst>
          </p:cNvPr>
          <p:cNvSpPr/>
          <p:nvPr/>
        </p:nvSpPr>
        <p:spPr>
          <a:xfrm>
            <a:off x="7960649" y="5380384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8934692-E937-EC4B-B394-71C6808796DF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>
            <a:off x="68038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concatMap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C893D6BE-1BFA-D446-8D0D-B7CEC5B6AB34}"/>
              </a:ext>
            </a:extLst>
          </p:cNvPr>
          <p:cNvCxnSpPr>
            <a:cxnSpLocks/>
          </p:cNvCxnSpPr>
          <p:nvPr/>
        </p:nvCxnSpPr>
        <p:spPr>
          <a:xfrm>
            <a:off x="84802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4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22" grpId="0" animBg="1"/>
      <p:bldP spid="36" grpId="0" animBg="1"/>
      <p:bldP spid="3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63951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Cancel </a:t>
            </a:r>
            <a:r>
              <a:rPr lang="nl-NL" dirty="0" err="1"/>
              <a:t>earlier</a:t>
            </a:r>
            <a:r>
              <a:rPr lang="nl-NL" dirty="0"/>
              <a:t> </a:t>
            </a:r>
            <a:r>
              <a:rPr lang="nl-NL" dirty="0" err="1"/>
              <a:t>requests</a:t>
            </a:r>
            <a:r>
              <a:rPr lang="nl-NL" dirty="0"/>
              <a:t>: </a:t>
            </a:r>
            <a:r>
              <a:rPr lang="nl-NL" dirty="0" err="1"/>
              <a:t>switchMap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661897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AA165813-3AE6-FD41-823D-49895AF44F23}"/>
              </a:ext>
            </a:extLst>
          </p:cNvPr>
          <p:cNvSpPr/>
          <p:nvPr/>
        </p:nvSpPr>
        <p:spPr>
          <a:xfrm>
            <a:off x="4645949" y="379345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9C288660-6AB3-C546-A9DB-C037F7C31188}"/>
              </a:ext>
            </a:extLst>
          </p:cNvPr>
          <p:cNvCxnSpPr>
            <a:cxnSpLocks/>
            <a:stCxn id="8" idx="4"/>
            <a:endCxn id="22" idx="2"/>
          </p:cNvCxnSpPr>
          <p:nvPr/>
        </p:nvCxnSpPr>
        <p:spPr>
          <a:xfrm rot="16200000" flipH="1">
            <a:off x="3008148" y="2670657"/>
            <a:ext cx="2085553" cy="1190049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switchMap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589F7E9-8F8D-0343-BD39-163EFD4A9424}"/>
              </a:ext>
            </a:extLst>
          </p:cNvPr>
          <p:cNvSpPr/>
          <p:nvPr/>
        </p:nvSpPr>
        <p:spPr>
          <a:xfrm>
            <a:off x="4645949" y="537606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DEB164F9-5A51-6940-9A5E-1B680CC236B3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>
            <a:off x="5154325" y="4823467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86430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Ignore</a:t>
            </a:r>
            <a:r>
              <a:rPr lang="nl-NL" dirty="0"/>
              <a:t> later </a:t>
            </a:r>
            <a:r>
              <a:rPr lang="nl-NL" dirty="0" err="1"/>
              <a:t>results</a:t>
            </a:r>
            <a:r>
              <a:rPr lang="nl-NL" dirty="0"/>
              <a:t>: </a:t>
            </a:r>
            <a:r>
              <a:rPr lang="nl-NL" dirty="0" err="1"/>
              <a:t>exhaustMap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888592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  <a:endCxn id="21" idx="2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013383B0-FF27-7C4A-B02B-114B389AAE00}"/>
              </a:ext>
            </a:extLst>
          </p:cNvPr>
          <p:cNvSpPr/>
          <p:nvPr/>
        </p:nvSpPr>
        <p:spPr>
          <a:xfrm>
            <a:off x="6295450" y="379345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B24EE34-B6D4-5F4E-B69F-A3BB177E0A37}"/>
              </a:ext>
            </a:extLst>
          </p:cNvPr>
          <p:cNvSpPr/>
          <p:nvPr/>
        </p:nvSpPr>
        <p:spPr>
          <a:xfrm>
            <a:off x="6295450" y="537606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8934692-E937-EC4B-B394-71C6808796DF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>
            <a:off x="68038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6F951CE8-2B8B-EE46-A959-F18CC86E8F72}"/>
              </a:ext>
            </a:extLst>
          </p:cNvPr>
          <p:cNvSpPr/>
          <p:nvPr/>
        </p:nvSpPr>
        <p:spPr>
          <a:xfrm>
            <a:off x="7739524" y="1168065"/>
            <a:ext cx="1016751" cy="106774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2A10B217-5461-2A41-8749-DFE09C0CDDDB}"/>
              </a:ext>
            </a:extLst>
          </p:cNvPr>
          <p:cNvSpPr/>
          <p:nvPr/>
        </p:nvSpPr>
        <p:spPr>
          <a:xfrm>
            <a:off x="9437950" y="3808851"/>
            <a:ext cx="1016751" cy="1030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4" name="Gebogen verbindingslijn 23">
            <a:extLst>
              <a:ext uri="{FF2B5EF4-FFF2-40B4-BE49-F238E27FC236}">
                <a16:creationId xmlns:a16="http://schemas.microsoft.com/office/drawing/2014/main" id="{34D2970C-645B-214E-856B-10751157376A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7800149" y="2686058"/>
            <a:ext cx="2085553" cy="1190049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al 24">
            <a:extLst>
              <a:ext uri="{FF2B5EF4-FFF2-40B4-BE49-F238E27FC236}">
                <a16:creationId xmlns:a16="http://schemas.microsoft.com/office/drawing/2014/main" id="{45849B8D-804B-4941-BD7E-08BEDA91430D}"/>
              </a:ext>
            </a:extLst>
          </p:cNvPr>
          <p:cNvSpPr/>
          <p:nvPr/>
        </p:nvSpPr>
        <p:spPr>
          <a:xfrm>
            <a:off x="9437950" y="5391461"/>
            <a:ext cx="1016751" cy="1030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2432B57C-91FE-A04A-99CE-2C0C9C28470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>
            <a:off x="9946326" y="48388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exhaustMap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231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36" grpId="0" animBg="1"/>
      <p:bldP spid="19" grpId="0" animBg="1"/>
      <p:bldP spid="20" grpId="0" animBg="1"/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2CCD-E44C-2D44-B049-21519532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5755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Hot </a:t>
            </a:r>
            <a:r>
              <a:rPr lang="nl-NL" dirty="0" err="1"/>
              <a:t>Observable</a:t>
            </a:r>
            <a:r>
              <a:rPr lang="nl-NL" dirty="0"/>
              <a:t>: </a:t>
            </a:r>
            <a:r>
              <a:rPr lang="nl-NL" dirty="0" err="1"/>
              <a:t>already</a:t>
            </a:r>
            <a:r>
              <a:rPr lang="nl-NL" dirty="0"/>
              <a:t> running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2"/>
            <a:ext cx="2439179" cy="17051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CB819C45-B4B1-5449-8AF2-4289C4EE5682}"/>
              </a:ext>
            </a:extLst>
          </p:cNvPr>
          <p:cNvCxnSpPr>
            <a:cxnSpLocks/>
          </p:cNvCxnSpPr>
          <p:nvPr/>
        </p:nvCxnSpPr>
        <p:spPr>
          <a:xfrm>
            <a:off x="2800350" y="2075264"/>
            <a:ext cx="8638276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590E60D3-A1E4-7340-972F-E1DFF70D126C}"/>
              </a:ext>
            </a:extLst>
          </p:cNvPr>
          <p:cNvSpPr/>
          <p:nvPr/>
        </p:nvSpPr>
        <p:spPr>
          <a:xfrm>
            <a:off x="3191773" y="17388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2F4E6386-D62D-2E46-95EF-C4592581C541}"/>
              </a:ext>
            </a:extLst>
          </p:cNvPr>
          <p:cNvSpPr/>
          <p:nvPr/>
        </p:nvSpPr>
        <p:spPr>
          <a:xfrm>
            <a:off x="4672641" y="17388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E2D90D8C-A96A-694F-8305-8CA61E75BAC7}"/>
              </a:ext>
            </a:extLst>
          </p:cNvPr>
          <p:cNvSpPr/>
          <p:nvPr/>
        </p:nvSpPr>
        <p:spPr>
          <a:xfrm>
            <a:off x="6135478" y="17388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79B210A0-8963-A14A-BC3A-09B40F411E41}"/>
              </a:ext>
            </a:extLst>
          </p:cNvPr>
          <p:cNvSpPr/>
          <p:nvPr/>
        </p:nvSpPr>
        <p:spPr>
          <a:xfrm>
            <a:off x="8787052" y="17388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7BF8D82E-F972-7040-8B3D-977369F4D2E8}"/>
              </a:ext>
            </a:extLst>
          </p:cNvPr>
          <p:cNvCxnSpPr/>
          <p:nvPr/>
        </p:nvCxnSpPr>
        <p:spPr>
          <a:xfrm>
            <a:off x="10524226" y="17388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>
            <a:extLst>
              <a:ext uri="{FF2B5EF4-FFF2-40B4-BE49-F238E27FC236}">
                <a16:creationId xmlns:a16="http://schemas.microsoft.com/office/drawing/2014/main" id="{B62F3954-494D-CB42-BD1B-D0DD38763591}"/>
              </a:ext>
            </a:extLst>
          </p:cNvPr>
          <p:cNvCxnSpPr>
            <a:cxnSpLocks/>
          </p:cNvCxnSpPr>
          <p:nvPr/>
        </p:nvCxnSpPr>
        <p:spPr>
          <a:xfrm rot="5400000">
            <a:off x="3691974" y="3866515"/>
            <a:ext cx="3582503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9F58E813-989A-DF4A-8410-2D9EC70D8916}"/>
              </a:ext>
            </a:extLst>
          </p:cNvPr>
          <p:cNvSpPr txBox="1"/>
          <p:nvPr/>
        </p:nvSpPr>
        <p:spPr>
          <a:xfrm>
            <a:off x="4402094" y="3688199"/>
            <a:ext cx="107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04D79A41-D88A-444F-8B45-F09C15098F58}"/>
              </a:ext>
            </a:extLst>
          </p:cNvPr>
          <p:cNvCxnSpPr>
            <a:cxnSpLocks/>
          </p:cNvCxnSpPr>
          <p:nvPr/>
        </p:nvCxnSpPr>
        <p:spPr>
          <a:xfrm>
            <a:off x="5489576" y="5664117"/>
            <a:ext cx="5879620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al 37">
            <a:extLst>
              <a:ext uri="{FF2B5EF4-FFF2-40B4-BE49-F238E27FC236}">
                <a16:creationId xmlns:a16="http://schemas.microsoft.com/office/drawing/2014/main" id="{62886737-B3DC-E144-ACE9-83A01857709F}"/>
              </a:ext>
            </a:extLst>
          </p:cNvPr>
          <p:cNvSpPr/>
          <p:nvPr/>
        </p:nvSpPr>
        <p:spPr>
          <a:xfrm>
            <a:off x="6066048" y="5327740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F7D0B7C-62A5-B14E-92F4-E15E4FA92D50}"/>
              </a:ext>
            </a:extLst>
          </p:cNvPr>
          <p:cNvSpPr/>
          <p:nvPr/>
        </p:nvSpPr>
        <p:spPr>
          <a:xfrm>
            <a:off x="8717622" y="5327740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47E13CE-F90F-2E43-90FF-6D01B79A9247}"/>
              </a:ext>
            </a:extLst>
          </p:cNvPr>
          <p:cNvCxnSpPr>
            <a:cxnSpLocks/>
          </p:cNvCxnSpPr>
          <p:nvPr/>
        </p:nvCxnSpPr>
        <p:spPr>
          <a:xfrm>
            <a:off x="10454796" y="5327740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2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4" grpId="0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most recent </a:t>
            </a:r>
            <a:r>
              <a:rPr lang="nl-NL" dirty="0" err="1"/>
              <a:t>repo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most recent GitHub repo I pushed to?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42F2C70-DFE4-3140-9586-CD29BE96913C}"/>
              </a:ext>
            </a:extLst>
          </p:cNvPr>
          <p:cNvCxnSpPr>
            <a:cxnSpLocks/>
          </p:cNvCxnSpPr>
          <p:nvPr/>
        </p:nvCxnSpPr>
        <p:spPr>
          <a:xfrm>
            <a:off x="2165086" y="3812767"/>
            <a:ext cx="332695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90DE6C0-EC84-6A4A-AF05-F866D4A43B72}"/>
              </a:ext>
            </a:extLst>
          </p:cNvPr>
          <p:cNvCxnSpPr>
            <a:cxnSpLocks/>
          </p:cNvCxnSpPr>
          <p:nvPr/>
        </p:nvCxnSpPr>
        <p:spPr>
          <a:xfrm>
            <a:off x="1870121" y="4805825"/>
            <a:ext cx="3326959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C98604CD-23BB-4A40-99A7-A53525973293}"/>
              </a:ext>
            </a:extLst>
          </p:cNvPr>
          <p:cNvSpPr txBox="1"/>
          <p:nvPr/>
        </p:nvSpPr>
        <p:spPr>
          <a:xfrm>
            <a:off x="3062605" y="3273320"/>
            <a:ext cx="94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http call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4609CF6-C006-6A48-AB5F-98026FDE0870}"/>
              </a:ext>
            </a:extLst>
          </p:cNvPr>
          <p:cNvSpPr txBox="1"/>
          <p:nvPr/>
        </p:nvSpPr>
        <p:spPr>
          <a:xfrm>
            <a:off x="3200815" y="50545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JSON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  <p:pic>
        <p:nvPicPr>
          <p:cNvPr id="1030" name="Picture 6" descr="page1image1651904">
            <a:extLst>
              <a:ext uri="{FF2B5EF4-FFF2-40B4-BE49-F238E27FC236}">
                <a16:creationId xmlns:a16="http://schemas.microsoft.com/office/drawing/2014/main" id="{B6073390-092A-0A46-A61C-00DE6D1B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image1666880">
            <a:extLst>
              <a:ext uri="{FF2B5EF4-FFF2-40B4-BE49-F238E27FC236}">
                <a16:creationId xmlns:a16="http://schemas.microsoft.com/office/drawing/2014/main" id="{501349D4-6F15-A349-9ED3-911603C1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1image1687888">
            <a:extLst>
              <a:ext uri="{FF2B5EF4-FFF2-40B4-BE49-F238E27FC236}">
                <a16:creationId xmlns:a16="http://schemas.microsoft.com/office/drawing/2014/main" id="{99593A0A-803D-3D4E-8250-6EC7366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image1681232">
            <a:extLst>
              <a:ext uri="{FF2B5EF4-FFF2-40B4-BE49-F238E27FC236}">
                <a16:creationId xmlns:a16="http://schemas.microsoft.com/office/drawing/2014/main" id="{479B4057-D90D-0040-9AD9-84F7EDE5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1image1688096">
            <a:extLst>
              <a:ext uri="{FF2B5EF4-FFF2-40B4-BE49-F238E27FC236}">
                <a16:creationId xmlns:a16="http://schemas.microsoft.com/office/drawing/2014/main" id="{E4993573-7EEB-4446-A1C5-DFEF4FB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1688720">
            <a:extLst>
              <a:ext uri="{FF2B5EF4-FFF2-40B4-BE49-F238E27FC236}">
                <a16:creationId xmlns:a16="http://schemas.microsoft.com/office/drawing/2014/main" id="{B6F2F8BE-8F7F-8A40-B9DE-E214E023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1image1689136">
            <a:extLst>
              <a:ext uri="{FF2B5EF4-FFF2-40B4-BE49-F238E27FC236}">
                <a16:creationId xmlns:a16="http://schemas.microsoft.com/office/drawing/2014/main" id="{2549A99C-DD1F-FF41-9402-DD54FFC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1image1688512">
            <a:extLst>
              <a:ext uri="{FF2B5EF4-FFF2-40B4-BE49-F238E27FC236}">
                <a16:creationId xmlns:a16="http://schemas.microsoft.com/office/drawing/2014/main" id="{42A32702-C277-A246-B565-30ACDA84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1image1688304">
            <a:extLst>
              <a:ext uri="{FF2B5EF4-FFF2-40B4-BE49-F238E27FC236}">
                <a16:creationId xmlns:a16="http://schemas.microsoft.com/office/drawing/2014/main" id="{E2A88C2F-3445-7B41-9953-F7D61D3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1image1666464">
            <a:extLst>
              <a:ext uri="{FF2B5EF4-FFF2-40B4-BE49-F238E27FC236}">
                <a16:creationId xmlns:a16="http://schemas.microsoft.com/office/drawing/2014/main" id="{E61C979D-50A2-3A4E-9218-FA54E3A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1image1689760">
            <a:extLst>
              <a:ext uri="{FF2B5EF4-FFF2-40B4-BE49-F238E27FC236}">
                <a16:creationId xmlns:a16="http://schemas.microsoft.com/office/drawing/2014/main" id="{42127D7F-AC8A-164D-9F7D-D0F35716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1image1690592">
            <a:extLst>
              <a:ext uri="{FF2B5EF4-FFF2-40B4-BE49-F238E27FC236}">
                <a16:creationId xmlns:a16="http://schemas.microsoft.com/office/drawing/2014/main" id="{2CAA730F-E08C-274C-B5A3-03D4E6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1image1694336">
            <a:extLst>
              <a:ext uri="{FF2B5EF4-FFF2-40B4-BE49-F238E27FC236}">
                <a16:creationId xmlns:a16="http://schemas.microsoft.com/office/drawing/2014/main" id="{07C87081-D98D-5F4B-AB22-AE71916C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1image1694752">
            <a:extLst>
              <a:ext uri="{FF2B5EF4-FFF2-40B4-BE49-F238E27FC236}">
                <a16:creationId xmlns:a16="http://schemas.microsoft.com/office/drawing/2014/main" id="{D1C55EAF-DDDD-C541-9371-CD59304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1image1694960">
            <a:extLst>
              <a:ext uri="{FF2B5EF4-FFF2-40B4-BE49-F238E27FC236}">
                <a16:creationId xmlns:a16="http://schemas.microsoft.com/office/drawing/2014/main" id="{F334D972-387A-1346-914D-2386569E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1image1695168">
            <a:extLst>
              <a:ext uri="{FF2B5EF4-FFF2-40B4-BE49-F238E27FC236}">
                <a16:creationId xmlns:a16="http://schemas.microsoft.com/office/drawing/2014/main" id="{E2F61D82-0096-B942-95D3-C54B8347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1image1695376">
            <a:extLst>
              <a:ext uri="{FF2B5EF4-FFF2-40B4-BE49-F238E27FC236}">
                <a16:creationId xmlns:a16="http://schemas.microsoft.com/office/drawing/2014/main" id="{C1D227A3-74B9-3D47-811D-38AFE43B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1image1695584">
            <a:extLst>
              <a:ext uri="{FF2B5EF4-FFF2-40B4-BE49-F238E27FC236}">
                <a16:creationId xmlns:a16="http://schemas.microsoft.com/office/drawing/2014/main" id="{9E32EE27-C17C-1044-9CFB-3CBA6C3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image1695792">
            <a:extLst>
              <a:ext uri="{FF2B5EF4-FFF2-40B4-BE49-F238E27FC236}">
                <a16:creationId xmlns:a16="http://schemas.microsoft.com/office/drawing/2014/main" id="{00F0214E-FD8B-184A-91B0-3D408B22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1image1696000">
            <a:extLst>
              <a:ext uri="{FF2B5EF4-FFF2-40B4-BE49-F238E27FC236}">
                <a16:creationId xmlns:a16="http://schemas.microsoft.com/office/drawing/2014/main" id="{7A78BDA4-4E74-E242-BA4D-0AFF13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1image1696208">
            <a:extLst>
              <a:ext uri="{FF2B5EF4-FFF2-40B4-BE49-F238E27FC236}">
                <a16:creationId xmlns:a16="http://schemas.microsoft.com/office/drawing/2014/main" id="{19CD3988-ED04-8D4E-A1D2-2B5459E0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image1696416">
            <a:extLst>
              <a:ext uri="{FF2B5EF4-FFF2-40B4-BE49-F238E27FC236}">
                <a16:creationId xmlns:a16="http://schemas.microsoft.com/office/drawing/2014/main" id="{9337AB54-64E6-AB49-AA46-5018DF29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ge1image1696624">
            <a:extLst>
              <a:ext uri="{FF2B5EF4-FFF2-40B4-BE49-F238E27FC236}">
                <a16:creationId xmlns:a16="http://schemas.microsoft.com/office/drawing/2014/main" id="{F1C4F00B-7F61-B545-A599-977BFA67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image1696832">
            <a:extLst>
              <a:ext uri="{FF2B5EF4-FFF2-40B4-BE49-F238E27FC236}">
                <a16:creationId xmlns:a16="http://schemas.microsoft.com/office/drawing/2014/main" id="{F8D8AB67-8044-3B47-B80D-13A14C5F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age1image1697040">
            <a:extLst>
              <a:ext uri="{FF2B5EF4-FFF2-40B4-BE49-F238E27FC236}">
                <a16:creationId xmlns:a16="http://schemas.microsoft.com/office/drawing/2014/main" id="{0824C2EF-41B9-B94E-B446-E8E68D4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image1697248">
            <a:extLst>
              <a:ext uri="{FF2B5EF4-FFF2-40B4-BE49-F238E27FC236}">
                <a16:creationId xmlns:a16="http://schemas.microsoft.com/office/drawing/2014/main" id="{3AFEB9B7-1C62-F84D-B902-AAB31CE8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image1697456">
            <a:extLst>
              <a:ext uri="{FF2B5EF4-FFF2-40B4-BE49-F238E27FC236}">
                <a16:creationId xmlns:a16="http://schemas.microsoft.com/office/drawing/2014/main" id="{0C9A8CC1-F1DB-4F4B-9945-5D74B936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page1image1697664">
            <a:extLst>
              <a:ext uri="{FF2B5EF4-FFF2-40B4-BE49-F238E27FC236}">
                <a16:creationId xmlns:a16="http://schemas.microsoft.com/office/drawing/2014/main" id="{15EB548B-03BE-EF4C-9F1F-242AECD3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age1image1697872">
            <a:extLst>
              <a:ext uri="{FF2B5EF4-FFF2-40B4-BE49-F238E27FC236}">
                <a16:creationId xmlns:a16="http://schemas.microsoft.com/office/drawing/2014/main" id="{E63A4BB1-A1B2-1C4B-987B-5501E00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image1698080">
            <a:extLst>
              <a:ext uri="{FF2B5EF4-FFF2-40B4-BE49-F238E27FC236}">
                <a16:creationId xmlns:a16="http://schemas.microsoft.com/office/drawing/2014/main" id="{E3340DCA-D8D7-FA4A-A3D0-CCBE798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ge1image1698288">
            <a:extLst>
              <a:ext uri="{FF2B5EF4-FFF2-40B4-BE49-F238E27FC236}">
                <a16:creationId xmlns:a16="http://schemas.microsoft.com/office/drawing/2014/main" id="{9A85E08C-0C73-8E44-8014-7D395853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page1image1698496">
            <a:extLst>
              <a:ext uri="{FF2B5EF4-FFF2-40B4-BE49-F238E27FC236}">
                <a16:creationId xmlns:a16="http://schemas.microsoft.com/office/drawing/2014/main" id="{E01712A6-A164-334B-A041-B34A5593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1image1698704">
            <a:extLst>
              <a:ext uri="{FF2B5EF4-FFF2-40B4-BE49-F238E27FC236}">
                <a16:creationId xmlns:a16="http://schemas.microsoft.com/office/drawing/2014/main" id="{81FDDA32-2692-0741-97F8-2E75F9E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page1image1698912">
            <a:extLst>
              <a:ext uri="{FF2B5EF4-FFF2-40B4-BE49-F238E27FC236}">
                <a16:creationId xmlns:a16="http://schemas.microsoft.com/office/drawing/2014/main" id="{66E11247-9161-F84E-8C3F-3BD8C588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e1image1699120">
            <a:extLst>
              <a:ext uri="{FF2B5EF4-FFF2-40B4-BE49-F238E27FC236}">
                <a16:creationId xmlns:a16="http://schemas.microsoft.com/office/drawing/2014/main" id="{197764B8-61D5-9C4E-8D06-80AF72E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page1image1699328">
            <a:extLst>
              <a:ext uri="{FF2B5EF4-FFF2-40B4-BE49-F238E27FC236}">
                <a16:creationId xmlns:a16="http://schemas.microsoft.com/office/drawing/2014/main" id="{BB5ACC6B-5BF7-6F41-B8EA-B3B10F7F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699744">
            <a:extLst>
              <a:ext uri="{FF2B5EF4-FFF2-40B4-BE49-F238E27FC236}">
                <a16:creationId xmlns:a16="http://schemas.microsoft.com/office/drawing/2014/main" id="{7994FC7B-A0D6-7348-BBB6-F7F1D1BE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age1image1699952">
            <a:extLst>
              <a:ext uri="{FF2B5EF4-FFF2-40B4-BE49-F238E27FC236}">
                <a16:creationId xmlns:a16="http://schemas.microsoft.com/office/drawing/2014/main" id="{7632C818-89FA-D847-BFC7-E1D27402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page1image1702032">
            <a:extLst>
              <a:ext uri="{FF2B5EF4-FFF2-40B4-BE49-F238E27FC236}">
                <a16:creationId xmlns:a16="http://schemas.microsoft.com/office/drawing/2014/main" id="{F72242E0-24CD-094A-B630-1E2A8BE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ge1image1702240">
            <a:extLst>
              <a:ext uri="{FF2B5EF4-FFF2-40B4-BE49-F238E27FC236}">
                <a16:creationId xmlns:a16="http://schemas.microsoft.com/office/drawing/2014/main" id="{7A816E81-F2BB-0243-9C9E-CB8F1C6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page1image1702448">
            <a:extLst>
              <a:ext uri="{FF2B5EF4-FFF2-40B4-BE49-F238E27FC236}">
                <a16:creationId xmlns:a16="http://schemas.microsoft.com/office/drawing/2014/main" id="{F55B1D30-015D-594D-BF7E-88967E1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age1image1702656">
            <a:extLst>
              <a:ext uri="{FF2B5EF4-FFF2-40B4-BE49-F238E27FC236}">
                <a16:creationId xmlns:a16="http://schemas.microsoft.com/office/drawing/2014/main" id="{4B238265-2CE5-2647-A4C3-8326997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page1image1702864">
            <a:extLst>
              <a:ext uri="{FF2B5EF4-FFF2-40B4-BE49-F238E27FC236}">
                <a16:creationId xmlns:a16="http://schemas.microsoft.com/office/drawing/2014/main" id="{AE349B45-5B70-024A-A2A9-6015449D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age1image1703072">
            <a:extLst>
              <a:ext uri="{FF2B5EF4-FFF2-40B4-BE49-F238E27FC236}">
                <a16:creationId xmlns:a16="http://schemas.microsoft.com/office/drawing/2014/main" id="{FB24BC03-95E2-AD40-89E0-C9D3ADF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page1image1703280">
            <a:extLst>
              <a:ext uri="{FF2B5EF4-FFF2-40B4-BE49-F238E27FC236}">
                <a16:creationId xmlns:a16="http://schemas.microsoft.com/office/drawing/2014/main" id="{F7C62D3D-6DAC-6A45-90FA-77F2A66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age1image1703488">
            <a:extLst>
              <a:ext uri="{FF2B5EF4-FFF2-40B4-BE49-F238E27FC236}">
                <a16:creationId xmlns:a16="http://schemas.microsoft.com/office/drawing/2014/main" id="{173BE0EB-4E45-F646-8AEF-2E8287E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page1image1703696">
            <a:extLst>
              <a:ext uri="{FF2B5EF4-FFF2-40B4-BE49-F238E27FC236}">
                <a16:creationId xmlns:a16="http://schemas.microsoft.com/office/drawing/2014/main" id="{67AD6858-4289-D045-8B17-E970210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age1image3670016">
            <a:extLst>
              <a:ext uri="{FF2B5EF4-FFF2-40B4-BE49-F238E27FC236}">
                <a16:creationId xmlns:a16="http://schemas.microsoft.com/office/drawing/2014/main" id="{6FEABE44-59A9-4B49-809D-FB38DE2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1image3670224">
            <a:extLst>
              <a:ext uri="{FF2B5EF4-FFF2-40B4-BE49-F238E27FC236}">
                <a16:creationId xmlns:a16="http://schemas.microsoft.com/office/drawing/2014/main" id="{3FE4489F-CD3A-A944-A8A5-D1052AAA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age1image3670432">
            <a:extLst>
              <a:ext uri="{FF2B5EF4-FFF2-40B4-BE49-F238E27FC236}">
                <a16:creationId xmlns:a16="http://schemas.microsoft.com/office/drawing/2014/main" id="{4A5EFB22-1086-3143-84F7-246293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page1image3670640">
            <a:extLst>
              <a:ext uri="{FF2B5EF4-FFF2-40B4-BE49-F238E27FC236}">
                <a16:creationId xmlns:a16="http://schemas.microsoft.com/office/drawing/2014/main" id="{2B7DAECD-E6E8-F74F-B97C-B3D7C7D1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age1image3670848">
            <a:extLst>
              <a:ext uri="{FF2B5EF4-FFF2-40B4-BE49-F238E27FC236}">
                <a16:creationId xmlns:a16="http://schemas.microsoft.com/office/drawing/2014/main" id="{CC796B57-F1A4-7F42-ADCC-B2F3E358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page1image3671056">
            <a:extLst>
              <a:ext uri="{FF2B5EF4-FFF2-40B4-BE49-F238E27FC236}">
                <a16:creationId xmlns:a16="http://schemas.microsoft.com/office/drawing/2014/main" id="{0236B25C-C976-254A-BE30-77AB17A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1image3671264">
            <a:extLst>
              <a:ext uri="{FF2B5EF4-FFF2-40B4-BE49-F238E27FC236}">
                <a16:creationId xmlns:a16="http://schemas.microsoft.com/office/drawing/2014/main" id="{A849D1CB-B085-0649-82A6-7F5123D8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1image3671472">
            <a:extLst>
              <a:ext uri="{FF2B5EF4-FFF2-40B4-BE49-F238E27FC236}">
                <a16:creationId xmlns:a16="http://schemas.microsoft.com/office/drawing/2014/main" id="{16B7006A-F03F-3C44-BA71-795C81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age1image3671680">
            <a:extLst>
              <a:ext uri="{FF2B5EF4-FFF2-40B4-BE49-F238E27FC236}">
                <a16:creationId xmlns:a16="http://schemas.microsoft.com/office/drawing/2014/main" id="{DF47486D-10B9-8248-9901-005B630B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page1image3671888">
            <a:extLst>
              <a:ext uri="{FF2B5EF4-FFF2-40B4-BE49-F238E27FC236}">
                <a16:creationId xmlns:a16="http://schemas.microsoft.com/office/drawing/2014/main" id="{7B4A3984-58B1-AC4E-9C70-6680C0C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image3672096">
            <a:extLst>
              <a:ext uri="{FF2B5EF4-FFF2-40B4-BE49-F238E27FC236}">
                <a16:creationId xmlns:a16="http://schemas.microsoft.com/office/drawing/2014/main" id="{3BBA82BF-B1DF-A249-8B78-085BCBBC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page1image3672304">
            <a:extLst>
              <a:ext uri="{FF2B5EF4-FFF2-40B4-BE49-F238E27FC236}">
                <a16:creationId xmlns:a16="http://schemas.microsoft.com/office/drawing/2014/main" id="{1B169652-767E-6A41-AD20-FFE35C44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page1image3672512">
            <a:extLst>
              <a:ext uri="{FF2B5EF4-FFF2-40B4-BE49-F238E27FC236}">
                <a16:creationId xmlns:a16="http://schemas.microsoft.com/office/drawing/2014/main" id="{17A3EC27-E16B-B642-910E-1A913FCE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page1image3672720">
            <a:extLst>
              <a:ext uri="{FF2B5EF4-FFF2-40B4-BE49-F238E27FC236}">
                <a16:creationId xmlns:a16="http://schemas.microsoft.com/office/drawing/2014/main" id="{0FA0E2DF-8D40-534B-A5A6-C3C9E6A0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1image3672928">
            <a:extLst>
              <a:ext uri="{FF2B5EF4-FFF2-40B4-BE49-F238E27FC236}">
                <a16:creationId xmlns:a16="http://schemas.microsoft.com/office/drawing/2014/main" id="{9BFA79C5-9087-9F4F-9301-E4CE30F1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1image3673136">
            <a:extLst>
              <a:ext uri="{FF2B5EF4-FFF2-40B4-BE49-F238E27FC236}">
                <a16:creationId xmlns:a16="http://schemas.microsoft.com/office/drawing/2014/main" id="{17DFB121-6D20-F645-9A40-2C2FE74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1image3673344">
            <a:extLst>
              <a:ext uri="{FF2B5EF4-FFF2-40B4-BE49-F238E27FC236}">
                <a16:creationId xmlns:a16="http://schemas.microsoft.com/office/drawing/2014/main" id="{9A31E88E-C8DA-CB48-8E70-7468479F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1image3673552">
            <a:extLst>
              <a:ext uri="{FF2B5EF4-FFF2-40B4-BE49-F238E27FC236}">
                <a16:creationId xmlns:a16="http://schemas.microsoft.com/office/drawing/2014/main" id="{B49EF29A-284F-6745-A41C-2707A49E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age1image3673760">
            <a:extLst>
              <a:ext uri="{FF2B5EF4-FFF2-40B4-BE49-F238E27FC236}">
                <a16:creationId xmlns:a16="http://schemas.microsoft.com/office/drawing/2014/main" id="{F663E31B-202E-AA46-9CBF-4884C5D7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page1image3673968">
            <a:extLst>
              <a:ext uri="{FF2B5EF4-FFF2-40B4-BE49-F238E27FC236}">
                <a16:creationId xmlns:a16="http://schemas.microsoft.com/office/drawing/2014/main" id="{EE11B867-6F5E-D347-BA59-B215F8D1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age1image3674176">
            <a:extLst>
              <a:ext uri="{FF2B5EF4-FFF2-40B4-BE49-F238E27FC236}">
                <a16:creationId xmlns:a16="http://schemas.microsoft.com/office/drawing/2014/main" id="{DC3AB9D4-A769-AD46-9F3C-4DEEDA4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1image3674384">
            <a:extLst>
              <a:ext uri="{FF2B5EF4-FFF2-40B4-BE49-F238E27FC236}">
                <a16:creationId xmlns:a16="http://schemas.microsoft.com/office/drawing/2014/main" id="{932AF0CC-CC4D-6146-AC90-7169623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page1image3674592">
            <a:extLst>
              <a:ext uri="{FF2B5EF4-FFF2-40B4-BE49-F238E27FC236}">
                <a16:creationId xmlns:a16="http://schemas.microsoft.com/office/drawing/2014/main" id="{82F0E7E0-6591-4C44-8AB5-FD096BC1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page1image3674800">
            <a:extLst>
              <a:ext uri="{FF2B5EF4-FFF2-40B4-BE49-F238E27FC236}">
                <a16:creationId xmlns:a16="http://schemas.microsoft.com/office/drawing/2014/main" id="{3F968375-A701-A440-B858-7CE47168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age1image3675008">
            <a:extLst>
              <a:ext uri="{FF2B5EF4-FFF2-40B4-BE49-F238E27FC236}">
                <a16:creationId xmlns:a16="http://schemas.microsoft.com/office/drawing/2014/main" id="{CC7436C4-6393-6E40-AD49-F04C345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4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Observable</a:t>
            </a:r>
            <a:r>
              <a:rPr lang="nl-NL" dirty="0"/>
              <a:t>: </a:t>
            </a:r>
            <a:r>
              <a:rPr lang="nl-NL" dirty="0" err="1"/>
              <a:t>triggered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subscribe</a:t>
            </a:r>
            <a:endParaRPr lang="nl-NL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9DAB439-19F3-964D-8659-6BDB47CAA17C}"/>
              </a:ext>
            </a:extLst>
          </p:cNvPr>
          <p:cNvCxnSpPr>
            <a:cxnSpLocks/>
          </p:cNvCxnSpPr>
          <p:nvPr/>
        </p:nvCxnSpPr>
        <p:spPr>
          <a:xfrm>
            <a:off x="3886200" y="4003659"/>
            <a:ext cx="4229100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3D02CFED-8E8D-FD4A-B625-071BF6778CB1}"/>
              </a:ext>
            </a:extLst>
          </p:cNvPr>
          <p:cNvSpPr/>
          <p:nvPr/>
        </p:nvSpPr>
        <p:spPr>
          <a:xfrm>
            <a:off x="6450701" y="3667282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ACE9D99-1044-AC44-B79D-5E81888AA046}"/>
              </a:ext>
            </a:extLst>
          </p:cNvPr>
          <p:cNvCxnSpPr/>
          <p:nvPr/>
        </p:nvCxnSpPr>
        <p:spPr>
          <a:xfrm>
            <a:off x="7457176" y="3667282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564556E-E24E-2540-A085-A1BFD2BA1226}"/>
              </a:ext>
            </a:extLst>
          </p:cNvPr>
          <p:cNvCxnSpPr>
            <a:cxnSpLocks/>
          </p:cNvCxnSpPr>
          <p:nvPr/>
        </p:nvCxnSpPr>
        <p:spPr>
          <a:xfrm>
            <a:off x="5483225" y="5657768"/>
            <a:ext cx="4982474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D8CDA988-A7B9-8D49-A694-E05DA7740C05}"/>
              </a:ext>
            </a:extLst>
          </p:cNvPr>
          <p:cNvSpPr/>
          <p:nvPr/>
        </p:nvSpPr>
        <p:spPr>
          <a:xfrm>
            <a:off x="8801100" y="5321391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FFFEDAC0-F54D-C84F-89F3-CA66A5C9DB3A}"/>
              </a:ext>
            </a:extLst>
          </p:cNvPr>
          <p:cNvCxnSpPr/>
          <p:nvPr/>
        </p:nvCxnSpPr>
        <p:spPr>
          <a:xfrm>
            <a:off x="9807575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2"/>
            <a:ext cx="2439179" cy="17051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0D4F4859-5389-1B41-8C1B-004C43728C5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800350" y="2034139"/>
            <a:ext cx="1085850" cy="1969520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bogen verbindingslijn 25">
            <a:extLst>
              <a:ext uri="{FF2B5EF4-FFF2-40B4-BE49-F238E27FC236}">
                <a16:creationId xmlns:a16="http://schemas.microsoft.com/office/drawing/2014/main" id="{709530BB-2CD8-384C-8FD4-832BD820357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800350" y="2034139"/>
            <a:ext cx="2682875" cy="3623628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92E83BDC-C13E-C449-938A-ECF717AC2B62}"/>
              </a:ext>
            </a:extLst>
          </p:cNvPr>
          <p:cNvSpPr txBox="1"/>
          <p:nvPr/>
        </p:nvSpPr>
        <p:spPr>
          <a:xfrm>
            <a:off x="2832013" y="279917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BC5550-4C85-2444-BB37-7D1A838A1639}"/>
              </a:ext>
            </a:extLst>
          </p:cNvPr>
          <p:cNvSpPr txBox="1"/>
          <p:nvPr/>
        </p:nvSpPr>
        <p:spPr>
          <a:xfrm>
            <a:off x="4411126" y="2838125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99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9" grpId="0" animBg="1"/>
      <p:bldP spid="36" grpId="0"/>
      <p:bldP spid="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DFEFF2F6-9657-8A44-BD62-35A4B94E263D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rgbClr val="FFC66D"/>
                </a:solidFill>
              </a:rPr>
              <a:t>share</a:t>
            </a:r>
            <a:endParaRPr lang="nl-NL" sz="2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Turning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hot: share operator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9DAB439-19F3-964D-8659-6BDB47CAA17C}"/>
              </a:ext>
            </a:extLst>
          </p:cNvPr>
          <p:cNvCxnSpPr>
            <a:cxnSpLocks/>
          </p:cNvCxnSpPr>
          <p:nvPr/>
        </p:nvCxnSpPr>
        <p:spPr>
          <a:xfrm>
            <a:off x="2606644" y="5657768"/>
            <a:ext cx="3528527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3D02CFED-8E8D-FD4A-B625-071BF6778CB1}"/>
              </a:ext>
            </a:extLst>
          </p:cNvPr>
          <p:cNvSpPr/>
          <p:nvPr/>
        </p:nvSpPr>
        <p:spPr>
          <a:xfrm>
            <a:off x="4446968" y="530819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ACE9D99-1044-AC44-B79D-5E81888AA046}"/>
              </a:ext>
            </a:extLst>
          </p:cNvPr>
          <p:cNvCxnSpPr/>
          <p:nvPr/>
        </p:nvCxnSpPr>
        <p:spPr>
          <a:xfrm>
            <a:off x="5515281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564556E-E24E-2540-A085-A1BFD2BA1226}"/>
              </a:ext>
            </a:extLst>
          </p:cNvPr>
          <p:cNvCxnSpPr>
            <a:cxnSpLocks/>
          </p:cNvCxnSpPr>
          <p:nvPr/>
        </p:nvCxnSpPr>
        <p:spPr>
          <a:xfrm>
            <a:off x="6800850" y="5657768"/>
            <a:ext cx="3505200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D8CDA988-A7B9-8D49-A694-E05DA7740C05}"/>
              </a:ext>
            </a:extLst>
          </p:cNvPr>
          <p:cNvSpPr/>
          <p:nvPr/>
        </p:nvSpPr>
        <p:spPr>
          <a:xfrm>
            <a:off x="8801100" y="5321391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FFFEDAC0-F54D-C84F-89F3-CA66A5C9DB3A}"/>
              </a:ext>
            </a:extLst>
          </p:cNvPr>
          <p:cNvCxnSpPr/>
          <p:nvPr/>
        </p:nvCxnSpPr>
        <p:spPr>
          <a:xfrm>
            <a:off x="9807575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3"/>
            <a:ext cx="2439179" cy="10091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92E83BDC-C13E-C449-938A-ECF717AC2B62}"/>
              </a:ext>
            </a:extLst>
          </p:cNvPr>
          <p:cNvSpPr txBox="1"/>
          <p:nvPr/>
        </p:nvSpPr>
        <p:spPr>
          <a:xfrm>
            <a:off x="1417168" y="3631236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BC5550-4C85-2444-BB37-7D1A838A1639}"/>
              </a:ext>
            </a:extLst>
          </p:cNvPr>
          <p:cNvSpPr txBox="1"/>
          <p:nvPr/>
        </p:nvSpPr>
        <p:spPr>
          <a:xfrm>
            <a:off x="2932068" y="364026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9CDC912A-8B39-CB44-B999-DCEAE6592016}"/>
              </a:ext>
            </a:extLst>
          </p:cNvPr>
          <p:cNvSpPr txBox="1"/>
          <p:nvPr/>
        </p:nvSpPr>
        <p:spPr>
          <a:xfrm>
            <a:off x="5739717" y="3678845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61" name="Gebogen verbindingslijn 60">
            <a:extLst>
              <a:ext uri="{FF2B5EF4-FFF2-40B4-BE49-F238E27FC236}">
                <a16:creationId xmlns:a16="http://schemas.microsoft.com/office/drawing/2014/main" id="{359AFAA1-E7FA-0B45-B10B-E2C64A621ED3}"/>
              </a:ext>
            </a:extLst>
          </p:cNvPr>
          <p:cNvCxnSpPr>
            <a:cxnSpLocks/>
          </p:cNvCxnSpPr>
          <p:nvPr/>
        </p:nvCxnSpPr>
        <p:spPr>
          <a:xfrm rot="5400000">
            <a:off x="1591817" y="4661620"/>
            <a:ext cx="1978923" cy="13374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bogen verbindingslijn 61">
            <a:extLst>
              <a:ext uri="{FF2B5EF4-FFF2-40B4-BE49-F238E27FC236}">
                <a16:creationId xmlns:a16="http://schemas.microsoft.com/office/drawing/2014/main" id="{0038B8F4-D548-AD4B-BBE5-2F2DF77EB4FE}"/>
              </a:ext>
            </a:extLst>
          </p:cNvPr>
          <p:cNvCxnSpPr>
            <a:cxnSpLocks/>
          </p:cNvCxnSpPr>
          <p:nvPr/>
        </p:nvCxnSpPr>
        <p:spPr>
          <a:xfrm rot="5400000">
            <a:off x="3014460" y="4658535"/>
            <a:ext cx="1972077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bogen verbindingslijn 62">
            <a:extLst>
              <a:ext uri="{FF2B5EF4-FFF2-40B4-BE49-F238E27FC236}">
                <a16:creationId xmlns:a16="http://schemas.microsoft.com/office/drawing/2014/main" id="{B41B2308-D5C6-2F49-887A-B36716739C2F}"/>
              </a:ext>
            </a:extLst>
          </p:cNvPr>
          <p:cNvCxnSpPr>
            <a:cxnSpLocks/>
          </p:cNvCxnSpPr>
          <p:nvPr/>
        </p:nvCxnSpPr>
        <p:spPr>
          <a:xfrm rot="5400000">
            <a:off x="5798056" y="4641328"/>
            <a:ext cx="2032884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0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9" grpId="0" animBg="1"/>
      <p:bldP spid="36" grpId="0"/>
      <p:bldP spid="37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DFEFF2F6-9657-8A44-BD62-35A4B94E263D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shareReplay</a:t>
            </a:r>
            <a:endParaRPr lang="nl-NL" sz="2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Caching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: </a:t>
            </a:r>
            <a:r>
              <a:rPr lang="nl-NL" dirty="0" err="1"/>
              <a:t>shareReplay</a:t>
            </a:r>
            <a:r>
              <a:rPr lang="nl-NL" dirty="0"/>
              <a:t> operator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9DAB439-19F3-964D-8659-6BDB47CAA17C}"/>
              </a:ext>
            </a:extLst>
          </p:cNvPr>
          <p:cNvCxnSpPr>
            <a:cxnSpLocks/>
          </p:cNvCxnSpPr>
          <p:nvPr/>
        </p:nvCxnSpPr>
        <p:spPr>
          <a:xfrm>
            <a:off x="2606644" y="5657768"/>
            <a:ext cx="3528527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3D02CFED-8E8D-FD4A-B625-071BF6778CB1}"/>
              </a:ext>
            </a:extLst>
          </p:cNvPr>
          <p:cNvSpPr/>
          <p:nvPr/>
        </p:nvSpPr>
        <p:spPr>
          <a:xfrm>
            <a:off x="4446968" y="530819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ACE9D99-1044-AC44-B79D-5E81888AA046}"/>
              </a:ext>
            </a:extLst>
          </p:cNvPr>
          <p:cNvCxnSpPr/>
          <p:nvPr/>
        </p:nvCxnSpPr>
        <p:spPr>
          <a:xfrm>
            <a:off x="5515281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D8CDA988-A7B9-8D49-A694-E05DA7740C05}"/>
              </a:ext>
            </a:extLst>
          </p:cNvPr>
          <p:cNvSpPr/>
          <p:nvPr/>
        </p:nvSpPr>
        <p:spPr>
          <a:xfrm>
            <a:off x="6904165" y="5327743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3"/>
            <a:ext cx="2439179" cy="10091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92E83BDC-C13E-C449-938A-ECF717AC2B62}"/>
              </a:ext>
            </a:extLst>
          </p:cNvPr>
          <p:cNvSpPr txBox="1"/>
          <p:nvPr/>
        </p:nvSpPr>
        <p:spPr>
          <a:xfrm>
            <a:off x="1417168" y="3631236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BC5550-4C85-2444-BB37-7D1A838A1639}"/>
              </a:ext>
            </a:extLst>
          </p:cNvPr>
          <p:cNvSpPr txBox="1"/>
          <p:nvPr/>
        </p:nvSpPr>
        <p:spPr>
          <a:xfrm>
            <a:off x="2932068" y="364026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9CDC912A-8B39-CB44-B999-DCEAE6592016}"/>
              </a:ext>
            </a:extLst>
          </p:cNvPr>
          <p:cNvSpPr txBox="1"/>
          <p:nvPr/>
        </p:nvSpPr>
        <p:spPr>
          <a:xfrm>
            <a:off x="5739717" y="3678845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61" name="Gebogen verbindingslijn 60">
            <a:extLst>
              <a:ext uri="{FF2B5EF4-FFF2-40B4-BE49-F238E27FC236}">
                <a16:creationId xmlns:a16="http://schemas.microsoft.com/office/drawing/2014/main" id="{359AFAA1-E7FA-0B45-B10B-E2C64A621ED3}"/>
              </a:ext>
            </a:extLst>
          </p:cNvPr>
          <p:cNvCxnSpPr>
            <a:cxnSpLocks/>
          </p:cNvCxnSpPr>
          <p:nvPr/>
        </p:nvCxnSpPr>
        <p:spPr>
          <a:xfrm rot="5400000">
            <a:off x="1591817" y="4661620"/>
            <a:ext cx="1978923" cy="13374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bogen verbindingslijn 61">
            <a:extLst>
              <a:ext uri="{FF2B5EF4-FFF2-40B4-BE49-F238E27FC236}">
                <a16:creationId xmlns:a16="http://schemas.microsoft.com/office/drawing/2014/main" id="{0038B8F4-D548-AD4B-BBE5-2F2DF77EB4FE}"/>
              </a:ext>
            </a:extLst>
          </p:cNvPr>
          <p:cNvCxnSpPr>
            <a:cxnSpLocks/>
          </p:cNvCxnSpPr>
          <p:nvPr/>
        </p:nvCxnSpPr>
        <p:spPr>
          <a:xfrm rot="5400000">
            <a:off x="3014460" y="4658535"/>
            <a:ext cx="1972077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bogen verbindingslijn 62">
            <a:extLst>
              <a:ext uri="{FF2B5EF4-FFF2-40B4-BE49-F238E27FC236}">
                <a16:creationId xmlns:a16="http://schemas.microsoft.com/office/drawing/2014/main" id="{B41B2308-D5C6-2F49-887A-B36716739C2F}"/>
              </a:ext>
            </a:extLst>
          </p:cNvPr>
          <p:cNvCxnSpPr>
            <a:cxnSpLocks/>
          </p:cNvCxnSpPr>
          <p:nvPr/>
        </p:nvCxnSpPr>
        <p:spPr>
          <a:xfrm rot="5400000">
            <a:off x="5798056" y="4641328"/>
            <a:ext cx="2032884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85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Should</a:t>
            </a:r>
            <a:r>
              <a:rPr lang="nl-NL" dirty="0"/>
              <a:t>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promises</a:t>
            </a:r>
            <a:r>
              <a:rPr lang="nl-NL" dirty="0"/>
              <a:t> or </a:t>
            </a:r>
            <a:r>
              <a:rPr lang="nl-NL" dirty="0" err="1"/>
              <a:t>observables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6541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9617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8795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r>
              <a:rPr lang="nl-NL" dirty="0"/>
              <a:t>(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 err="1"/>
              <a:t>.name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1136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r>
              <a:rPr lang="nl-NL" dirty="0"/>
              <a:t>(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 err="1"/>
              <a:t>.name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r>
              <a:rPr lang="nl-NL" dirty="0">
                <a:solidFill>
                  <a:srgbClr val="DBEFFF"/>
                </a:solidFill>
              </a:rPr>
              <a:t>				</a:t>
            </a:r>
            <a:r>
              <a:rPr lang="nl-NL" dirty="0"/>
              <a:t>.</a:t>
            </a:r>
            <a:r>
              <a:rPr lang="nl-NL" dirty="0" err="1">
                <a:solidFill>
                  <a:srgbClr val="FFC66D"/>
                </a:solidFill>
              </a:rPr>
              <a:t>toPromise</a:t>
            </a:r>
            <a:r>
              <a:rPr lang="nl-N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36895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r>
              <a:rPr lang="nl-NL" dirty="0"/>
              <a:t>(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 err="1"/>
              <a:t>.name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toPromise</a:t>
            </a:r>
            <a:r>
              <a:rPr lang="nl-NL" dirty="0"/>
              <a:t>()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4551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Should</a:t>
            </a:r>
            <a:r>
              <a:rPr lang="nl-NL" dirty="0"/>
              <a:t>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promises</a:t>
            </a:r>
            <a:r>
              <a:rPr lang="nl-NL" dirty="0"/>
              <a:t> or </a:t>
            </a:r>
            <a:r>
              <a:rPr lang="nl-NL" dirty="0" err="1"/>
              <a:t>observables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829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84535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11502"/>
            <a:ext cx="5758252" cy="814977"/>
          </a:xfrm>
        </p:spPr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5240667" cy="5176060"/>
          </a:xfrm>
        </p:spPr>
        <p:txBody>
          <a:bodyPr/>
          <a:lstStyle/>
          <a:p>
            <a:r>
              <a:rPr lang="nl-NL" dirty="0" err="1"/>
              <a:t>Syntactic</a:t>
            </a:r>
            <a:r>
              <a:rPr lang="nl-NL" dirty="0"/>
              <a:t> </a:t>
            </a:r>
            <a:r>
              <a:rPr lang="nl-NL" dirty="0" err="1"/>
              <a:t>sugar</a:t>
            </a:r>
            <a:r>
              <a:rPr lang="nl-NL" dirty="0"/>
              <a:t> </a:t>
            </a: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  <a:p>
            <a:r>
              <a:rPr lang="nl-NL" dirty="0"/>
              <a:t>Built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JavaScript</a:t>
            </a:r>
            <a:endParaRPr lang="nl-NL" dirty="0"/>
          </a:p>
          <a:p>
            <a:r>
              <a:rPr lang="nl-NL" dirty="0" err="1"/>
              <a:t>Imperative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code</a:t>
            </a:r>
          </a:p>
          <a:p>
            <a:r>
              <a:rPr lang="nl-NL" dirty="0" err="1"/>
              <a:t>Emit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2597F5C-FB55-6F42-963F-4AE13998215A}"/>
              </a:ext>
            </a:extLst>
          </p:cNvPr>
          <p:cNvSpPr txBox="1">
            <a:spLocks/>
          </p:cNvSpPr>
          <p:nvPr/>
        </p:nvSpPr>
        <p:spPr>
          <a:xfrm flipH="1">
            <a:off x="6107502" y="1370438"/>
            <a:ext cx="5240667" cy="51760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  <a:p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RxJS</a:t>
            </a:r>
            <a:endParaRPr lang="nl-NL" dirty="0"/>
          </a:p>
          <a:p>
            <a:r>
              <a:rPr lang="nl-NL" dirty="0" err="1"/>
              <a:t>Functional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Emit</a:t>
            </a:r>
            <a:r>
              <a:rPr lang="nl-NL" dirty="0"/>
              <a:t> zero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infinite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r>
              <a:rPr lang="nl-NL" dirty="0" err="1"/>
              <a:t>Powerful</a:t>
            </a:r>
            <a:r>
              <a:rPr lang="nl-NL" dirty="0"/>
              <a:t> operators</a:t>
            </a:r>
          </a:p>
          <a:p>
            <a:r>
              <a:rPr lang="nl-NL" dirty="0"/>
              <a:t>Standard in </a:t>
            </a:r>
            <a:r>
              <a:rPr lang="nl-NL" dirty="0" err="1"/>
              <a:t>Angular</a:t>
            </a:r>
            <a:endParaRPr lang="nl-NL" dirty="0"/>
          </a:p>
          <a:p>
            <a:endParaRPr lang="nl-NL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7FC4227-0C00-FD4D-864F-857F3E0BAF29}"/>
              </a:ext>
            </a:extLst>
          </p:cNvPr>
          <p:cNvSpPr txBox="1">
            <a:spLocks/>
          </p:cNvSpPr>
          <p:nvPr/>
        </p:nvSpPr>
        <p:spPr>
          <a:xfrm>
            <a:off x="5156498" y="311502"/>
            <a:ext cx="5758252" cy="814977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Gotham Bold" charset="0"/>
                <a:ea typeface="+mj-ea"/>
                <a:cs typeface="+mj-cs"/>
              </a:defRPr>
            </a:lvl1pPr>
          </a:lstStyle>
          <a:p>
            <a:pPr algn="r"/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927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	</a:t>
            </a:r>
          </a:p>
          <a:p>
            <a:pPr marL="0" indent="0">
              <a:buNone/>
            </a:pPr>
            <a:r>
              <a:rPr lang="nl-NL" dirty="0"/>
              <a:t>	Michel Vollebregt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github.com</a:t>
            </a:r>
            <a:r>
              <a:rPr lang="nl-NL" dirty="0"/>
              <a:t>/</a:t>
            </a:r>
            <a:r>
              <a:rPr lang="nl-NL" dirty="0" err="1"/>
              <a:t>mvollebregt</a:t>
            </a:r>
            <a:r>
              <a:rPr lang="nl-NL" dirty="0"/>
              <a:t>/techorama-2018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mvollebregt@ilionx.com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ilionx&amp;qnh</a:t>
            </a:r>
            <a:r>
              <a:rPr lang="nl-NL" dirty="0"/>
              <a:t> @ P2 (</a:t>
            </a:r>
            <a:r>
              <a:rPr lang="nl-NL" dirty="0" err="1"/>
              <a:t>opposite</a:t>
            </a:r>
            <a:r>
              <a:rPr lang="nl-NL" dirty="0"/>
              <a:t> catering)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C942D9-04D9-4E46-A615-CEE088BE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649004"/>
            <a:ext cx="783747" cy="78374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09D92C2-F56D-5F40-931E-BAA7A212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8" y="2742919"/>
            <a:ext cx="819150" cy="7996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4439FB7-C401-4F4E-AE9B-ED084287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60" y="3755083"/>
            <a:ext cx="895893" cy="89589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976FCF5-6627-1646-B26F-00837183D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3960" y="4989468"/>
            <a:ext cx="904359" cy="90435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AFF1AC-F232-554B-8D3E-1CABE7B39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491" y="0"/>
            <a:ext cx="3837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</a:t>
            </a:r>
          </a:p>
          <a:p>
            <a:pPr marL="0" indent="0">
              <a:buNone/>
            </a:pPr>
            <a:r>
              <a:rPr lang="nl-NL" dirty="0"/>
              <a:t> 	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https</a:t>
            </a:r>
            <a:r>
              <a:rPr lang="nl-NL" dirty="0">
                <a:solidFill>
                  <a:srgbClr val="A5FF91"/>
                </a:solidFill>
              </a:rPr>
              <a:t>://</a:t>
            </a:r>
            <a:r>
              <a:rPr lang="nl-NL" dirty="0" err="1">
                <a:solidFill>
                  <a:srgbClr val="A5FF91"/>
                </a:solidFill>
              </a:rPr>
              <a:t>api.github.com</a:t>
            </a:r>
            <a:r>
              <a:rPr lang="nl-NL" dirty="0">
                <a:solidFill>
                  <a:srgbClr val="A5FF91"/>
                </a:solidFill>
              </a:rPr>
              <a:t>/users/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/</a:t>
            </a:r>
            <a:r>
              <a:rPr lang="nl-NL" dirty="0" err="1">
                <a:solidFill>
                  <a:srgbClr val="A5FF91"/>
                </a:solidFill>
              </a:rPr>
              <a:t>repos?sort</a:t>
            </a:r>
            <a:r>
              <a:rPr lang="nl-NL" dirty="0">
                <a:solidFill>
                  <a:srgbClr val="A5FF91"/>
                </a:solidFill>
              </a:rPr>
              <a:t>=</a:t>
            </a:r>
            <a:r>
              <a:rPr lang="nl-NL" dirty="0" err="1">
                <a:solidFill>
                  <a:srgbClr val="A5FF91"/>
                </a:solidFill>
              </a:rPr>
              <a:t>pushed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i="1" dirty="0"/>
          </a:p>
        </p:txBody>
      </p:sp>
      <p:sp>
        <p:nvSpPr>
          <p:cNvPr id="6" name="Wolk 5">
            <a:extLst>
              <a:ext uri="{FF2B5EF4-FFF2-40B4-BE49-F238E27FC236}">
                <a16:creationId xmlns:a16="http://schemas.microsoft.com/office/drawing/2014/main" id="{5090FC3A-DD0F-F741-9792-6BA9275B7A2F}"/>
              </a:ext>
            </a:extLst>
          </p:cNvPr>
          <p:cNvSpPr/>
          <p:nvPr/>
        </p:nvSpPr>
        <p:spPr>
          <a:xfrm>
            <a:off x="2492408" y="3189497"/>
            <a:ext cx="4810433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fetch</a:t>
            </a:r>
            <a:r>
              <a:rPr lang="nl-NL" sz="2800" dirty="0">
                <a:solidFill>
                  <a:schemeClr val="tx1"/>
                </a:solidFill>
              </a:rPr>
              <a:t> returns a </a:t>
            </a:r>
            <a:r>
              <a:rPr lang="nl-NL" sz="2800" dirty="0" err="1">
                <a:solidFill>
                  <a:schemeClr val="tx1"/>
                </a:solidFill>
              </a:rPr>
              <a:t>Promise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/>
            </a:br>
            <a:endParaRPr lang="nl-NL" i="1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851BBC4-3F58-4943-AA9B-7043B57E1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87" y="1825625"/>
            <a:ext cx="10532591" cy="4999703"/>
          </a:xfrm>
          <a:prstGeom prst="rect">
            <a:avLst/>
          </a:prstGeom>
        </p:spPr>
      </p:pic>
      <p:sp>
        <p:nvSpPr>
          <p:cNvPr id="9" name="Wolk 8">
            <a:extLst>
              <a:ext uri="{FF2B5EF4-FFF2-40B4-BE49-F238E27FC236}">
                <a16:creationId xmlns:a16="http://schemas.microsoft.com/office/drawing/2014/main" id="{46726BAE-F1ED-104A-B908-97CB1DD6FC55}"/>
              </a:ext>
            </a:extLst>
          </p:cNvPr>
          <p:cNvSpPr/>
          <p:nvPr/>
        </p:nvSpPr>
        <p:spPr>
          <a:xfrm>
            <a:off x="4683518" y="4121150"/>
            <a:ext cx="4810433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result.json</a:t>
            </a:r>
            <a:r>
              <a:rPr lang="nl-NL" sz="2800" dirty="0">
                <a:solidFill>
                  <a:schemeClr val="tx1"/>
                </a:solidFill>
              </a:rPr>
              <a:t>() returns </a:t>
            </a:r>
            <a:r>
              <a:rPr lang="nl-NL" sz="2800" dirty="0" err="1">
                <a:solidFill>
                  <a:schemeClr val="tx1"/>
                </a:solidFill>
              </a:rPr>
              <a:t>another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Promise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heme1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2018NLPowerPointTemplate.potx" id="{9705AFDB-0799-4D53-8BD5-0F2851941A4F}" vid="{7BAB30A0-7706-4E9C-877A-234AFEBE5C1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Techorma2018NLTemplate</Template>
  <TotalTime>834</TotalTime>
  <Words>1246</Words>
  <Application>Microsoft Macintosh PowerPoint</Application>
  <PresentationFormat>Breedbeeld</PresentationFormat>
  <Paragraphs>455</Paragraphs>
  <Slides>71</Slides>
  <Notes>23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71</vt:i4>
      </vt:variant>
    </vt:vector>
  </HeadingPairs>
  <TitlesOfParts>
    <vt:vector size="77" baseType="lpstr">
      <vt:lpstr>Gotham Bold</vt:lpstr>
      <vt:lpstr>Gotham Medium</vt:lpstr>
      <vt:lpstr>Arial</vt:lpstr>
      <vt:lpstr>Calibri</vt:lpstr>
      <vt:lpstr>Calibri Light</vt:lpstr>
      <vt:lpstr>Theme1</vt:lpstr>
      <vt:lpstr>PowerPoint-presentatie</vt:lpstr>
      <vt:lpstr>Handling asynchronicity in Javascript in 2018</vt:lpstr>
      <vt:lpstr>Michel Vollebregt</vt:lpstr>
      <vt:lpstr>Contents</vt:lpstr>
      <vt:lpstr>The problem</vt:lpstr>
      <vt:lpstr>Example: most recent repo</vt:lpstr>
      <vt:lpstr>promises</vt:lpstr>
      <vt:lpstr>Promises</vt:lpstr>
      <vt:lpstr>Promises</vt:lpstr>
      <vt:lpstr>Promises</vt:lpstr>
      <vt:lpstr>Async / await</vt:lpstr>
      <vt:lpstr>async / await</vt:lpstr>
      <vt:lpstr>async / await</vt:lpstr>
      <vt:lpstr>async / await</vt:lpstr>
      <vt:lpstr>async / await</vt:lpstr>
      <vt:lpstr>async / await</vt:lpstr>
      <vt:lpstr>Browser support</vt:lpstr>
      <vt:lpstr>pitfalls</vt:lpstr>
      <vt:lpstr>Example: comparing repos</vt:lpstr>
      <vt:lpstr>Comparing repos</vt:lpstr>
      <vt:lpstr>Comparing repos</vt:lpstr>
      <vt:lpstr>Promise.all to the rescue</vt:lpstr>
      <vt:lpstr>Promise.all to the rescue</vt:lpstr>
      <vt:lpstr>Promise.all to the rescue</vt:lpstr>
      <vt:lpstr>Promise.all to the rescue</vt:lpstr>
      <vt:lpstr>Promise.all to the rescue</vt:lpstr>
      <vt:lpstr>Recap: async /await</vt:lpstr>
      <vt:lpstr>Bonus</vt:lpstr>
      <vt:lpstr>observables</vt:lpstr>
      <vt:lpstr>Observables</vt:lpstr>
      <vt:lpstr>Observables: examples</vt:lpstr>
      <vt:lpstr>Example: http</vt:lpstr>
      <vt:lpstr>Example: http</vt:lpstr>
      <vt:lpstr>Example: http</vt:lpstr>
      <vt:lpstr>Example: multiple values</vt:lpstr>
      <vt:lpstr>Example: multiple values</vt:lpstr>
      <vt:lpstr>Example: multiple values</vt:lpstr>
      <vt:lpstr>Observable</vt:lpstr>
      <vt:lpstr>Observable</vt:lpstr>
      <vt:lpstr>Observable</vt:lpstr>
      <vt:lpstr>operators</vt:lpstr>
      <vt:lpstr>Operators: map</vt:lpstr>
      <vt:lpstr>Operators: map</vt:lpstr>
      <vt:lpstr>Operators: map</vt:lpstr>
      <vt:lpstr>Operators: map</vt:lpstr>
      <vt:lpstr>Operators: map</vt:lpstr>
      <vt:lpstr>More operators</vt:lpstr>
      <vt:lpstr>Example: number of commits</vt:lpstr>
      <vt:lpstr>Operators: mergeMap</vt:lpstr>
      <vt:lpstr>Operators: mergeMap</vt:lpstr>
      <vt:lpstr>Five operators like switchMap</vt:lpstr>
      <vt:lpstr>Four operators like switchMap</vt:lpstr>
      <vt:lpstr>Example: refresh on mouse click</vt:lpstr>
      <vt:lpstr>Operators: mergeMap</vt:lpstr>
      <vt:lpstr>Preserve the order: concatMap</vt:lpstr>
      <vt:lpstr>Cancel earlier requests: switchMap</vt:lpstr>
      <vt:lpstr>Ignore later results: exhaustMap</vt:lpstr>
      <vt:lpstr>Hot and cold observables</vt:lpstr>
      <vt:lpstr>Hot Observable: already running</vt:lpstr>
      <vt:lpstr>Cold Observable: triggered by subscribe</vt:lpstr>
      <vt:lpstr>Turning cold into hot: share operator</vt:lpstr>
      <vt:lpstr>Caching the values: shareReplay operator</vt:lpstr>
      <vt:lpstr>Should i use promises or observables?</vt:lpstr>
      <vt:lpstr>You don’t have to choose!</vt:lpstr>
      <vt:lpstr>You don’t have to choose!</vt:lpstr>
      <vt:lpstr>You don’t have to choose!</vt:lpstr>
      <vt:lpstr>You don’t have to choose!</vt:lpstr>
      <vt:lpstr>You don’t have to choose!</vt:lpstr>
      <vt:lpstr>Should i use promises or observables?</vt:lpstr>
      <vt:lpstr>Promises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DeRudder Kevin</dc:creator>
  <cp:lastModifiedBy>Michel Vollebregt</cp:lastModifiedBy>
  <cp:revision>113</cp:revision>
  <dcterms:created xsi:type="dcterms:W3CDTF">2018-08-22T08:31:57Z</dcterms:created>
  <dcterms:modified xsi:type="dcterms:W3CDTF">2018-09-22T13:42:55Z</dcterms:modified>
</cp:coreProperties>
</file>